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3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19" r:id="rId1"/>
    <p:sldMasterId id="2147483735" r:id="rId2"/>
    <p:sldMasterId id="2147483703" r:id="rId3"/>
    <p:sldMasterId id="2147483671" r:id="rId4"/>
  </p:sldMasterIdLst>
  <p:notesMasterIdLst>
    <p:notesMasterId r:id="rId19"/>
  </p:notesMasterIdLst>
  <p:handoutMasterIdLst>
    <p:handoutMasterId r:id="rId20"/>
  </p:handoutMasterIdLst>
  <p:sldIdLst>
    <p:sldId id="300" r:id="rId5"/>
    <p:sldId id="301" r:id="rId6"/>
    <p:sldId id="350" r:id="rId7"/>
    <p:sldId id="367" r:id="rId8"/>
    <p:sldId id="359" r:id="rId9"/>
    <p:sldId id="370" r:id="rId10"/>
    <p:sldId id="369" r:id="rId11"/>
    <p:sldId id="392" r:id="rId12"/>
    <p:sldId id="393" r:id="rId13"/>
    <p:sldId id="389" r:id="rId14"/>
    <p:sldId id="394" r:id="rId15"/>
    <p:sldId id="360" r:id="rId16"/>
    <p:sldId id="371" r:id="rId17"/>
    <p:sldId id="361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  <p15:guide id="3" orient="horz" pos="4247">
          <p15:clr>
            <a:srgbClr val="A4A3A4"/>
          </p15:clr>
        </p15:guide>
        <p15:guide id="4" pos="769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mbrive Agustin, Lidia" initials="MAL" lastIdx="6" clrIdx="0">
    <p:extLst>
      <p:ext uri="{19B8F6BF-5375-455C-9EA6-DF929625EA0E}">
        <p15:presenceInfo xmlns:p15="http://schemas.microsoft.com/office/powerpoint/2012/main" userId="S-1-5-21-414860862-367930111-1963001494-510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B32"/>
    <a:srgbClr val="FFFFFF"/>
    <a:srgbClr val="000000"/>
    <a:srgbClr val="194B9C"/>
    <a:srgbClr val="00072D"/>
    <a:srgbClr val="F1595C"/>
    <a:srgbClr val="EDEDFB"/>
    <a:srgbClr val="224BB9"/>
    <a:srgbClr val="F9B937"/>
    <a:srgbClr val="00AE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8D230F3-CF80-4859-8CE7-A43EE81993B5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ACB"/>
          </a:solidFill>
        </a:fill>
      </a:tcStyle>
    </a:wholeTbl>
    <a:band2H>
      <a:tcTxStyle/>
      <a:tcStyle>
        <a:tcBdr/>
        <a:fill>
          <a:solidFill>
            <a:srgbClr val="E7E6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ACB"/>
          </a:solidFill>
        </a:fill>
      </a:tcStyle>
    </a:wholeTbl>
    <a:band2H>
      <a:tcTxStyle/>
      <a:tcStyle>
        <a:tcBdr/>
        <a:fill>
          <a:solidFill>
            <a:srgbClr val="E7E6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ACB"/>
          </a:solidFill>
        </a:fill>
      </a:tcStyle>
    </a:wholeTbl>
    <a:band2H>
      <a:tcTxStyle/>
      <a:tcStyle>
        <a:tcBdr/>
        <a:fill>
          <a:solidFill>
            <a:srgbClr val="E7E6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6" autoAdjust="0"/>
    <p:restoredTop sz="96327"/>
  </p:normalViewPr>
  <p:slideViewPr>
    <p:cSldViewPr snapToGrid="0" snapToObjects="1">
      <p:cViewPr varScale="1">
        <p:scale>
          <a:sx n="61" d="100"/>
          <a:sy n="61" d="100"/>
        </p:scale>
        <p:origin x="368" y="256"/>
      </p:cViewPr>
      <p:guideLst>
        <p:guide orient="horz" pos="4320"/>
        <p:guide pos="7680"/>
        <p:guide orient="horz" pos="4247"/>
        <p:guide pos="76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n Guerrero, Jordi" userId="75a06e9d-812a-4e2a-8d5b-946fd95a878a" providerId="ADAL" clId="{8099B9D7-B9EE-1043-887E-6186A2403F79}"/>
    <pc:docChg chg="modSld">
      <pc:chgData name="Nin Guerrero, Jordi" userId="75a06e9d-812a-4e2a-8d5b-946fd95a878a" providerId="ADAL" clId="{8099B9D7-B9EE-1043-887E-6186A2403F79}" dt="2022-09-23T07:03:42.052" v="3" actId="20577"/>
      <pc:docMkLst>
        <pc:docMk/>
      </pc:docMkLst>
      <pc:sldChg chg="modSp mod">
        <pc:chgData name="Nin Guerrero, Jordi" userId="75a06e9d-812a-4e2a-8d5b-946fd95a878a" providerId="ADAL" clId="{8099B9D7-B9EE-1043-887E-6186A2403F79}" dt="2022-09-23T07:03:42.052" v="3" actId="20577"/>
        <pc:sldMkLst>
          <pc:docMk/>
          <pc:sldMk cId="3930506923" sldId="300"/>
        </pc:sldMkLst>
        <pc:spChg chg="mod">
          <ac:chgData name="Nin Guerrero, Jordi" userId="75a06e9d-812a-4e2a-8d5b-946fd95a878a" providerId="ADAL" clId="{8099B9D7-B9EE-1043-887E-6186A2403F79}" dt="2022-09-23T07:03:42.052" v="3" actId="20577"/>
          <ac:spMkLst>
            <pc:docMk/>
            <pc:sldMk cId="3930506923" sldId="300"/>
            <ac:spMk id="4" creationId="{3A851BB8-DCA6-3B4A-8B8F-7EE3489283A9}"/>
          </ac:spMkLst>
        </pc:spChg>
      </pc:sldChg>
    </pc:docChg>
  </pc:docChgLst>
  <pc:docChgLst>
    <pc:chgData name="Nin Guerrero, Jordi" userId="75a06e9d-812a-4e2a-8d5b-946fd95a878a" providerId="ADAL" clId="{78A90287-A575-7C4E-ADFB-110269D70B20}"/>
    <pc:docChg chg="custSel modSld">
      <pc:chgData name="Nin Guerrero, Jordi" userId="75a06e9d-812a-4e2a-8d5b-946fd95a878a" providerId="ADAL" clId="{78A90287-A575-7C4E-ADFB-110269D70B20}" dt="2022-09-23T06:43:05.183" v="0" actId="478"/>
      <pc:docMkLst>
        <pc:docMk/>
      </pc:docMkLst>
      <pc:sldChg chg="delSp mod">
        <pc:chgData name="Nin Guerrero, Jordi" userId="75a06e9d-812a-4e2a-8d5b-946fd95a878a" providerId="ADAL" clId="{78A90287-A575-7C4E-ADFB-110269D70B20}" dt="2022-09-23T06:43:05.183" v="0" actId="478"/>
        <pc:sldMkLst>
          <pc:docMk/>
          <pc:sldMk cId="181143378" sldId="393"/>
        </pc:sldMkLst>
        <pc:grpChg chg="del">
          <ac:chgData name="Nin Guerrero, Jordi" userId="75a06e9d-812a-4e2a-8d5b-946fd95a878a" providerId="ADAL" clId="{78A90287-A575-7C4E-ADFB-110269D70B20}" dt="2022-09-23T06:43:05.183" v="0" actId="478"/>
          <ac:grpSpMkLst>
            <pc:docMk/>
            <pc:sldMk cId="181143378" sldId="393"/>
            <ac:grpSpMk id="6" creationId="{9E26AB21-64B4-B4BA-BEDB-7FE6FB6B84F8}"/>
          </ac:grpSpMkLst>
        </pc:gr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4E7352-4FED-EB4A-B886-36DB71F50589}" type="datetimeFigureOut">
              <a:rPr lang="en-US" smtClean="0"/>
              <a:t>9/23/22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1E5236-2BF5-2F49-B575-D6063E963C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659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38" name="Shape 3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2545136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Arial Regular"/>
        <a:ea typeface="Arial Regular"/>
        <a:cs typeface="Arial Regular"/>
        <a:sym typeface="Arial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Arial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Arial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Arial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Arial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Arial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Arial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Arial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 DIAGONAL_1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-175010" y="-23091"/>
            <a:ext cx="26964176" cy="7333950"/>
          </a:xfrm>
          <a:prstGeom prst="rect">
            <a:avLst/>
          </a:prstGeom>
        </p:spPr>
      </p:pic>
      <p:pic>
        <p:nvPicPr>
          <p:cNvPr id="9" name="Picture 8" descr=" DIAGONAL_1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191014" y="5916824"/>
            <a:ext cx="31718382" cy="8627040"/>
          </a:xfrm>
          <a:prstGeom prst="rect">
            <a:avLst/>
          </a:prstGeom>
        </p:spPr>
      </p:pic>
      <p:sp>
        <p:nvSpPr>
          <p:cNvPr id="10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227401" y="4266220"/>
            <a:ext cx="21945600" cy="5213823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70000"/>
              </a:lnSpc>
              <a:buNone/>
              <a:defRPr sz="20000" b="0" i="0">
                <a:solidFill>
                  <a:srgbClr val="EDEDFB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11" name="Picture 10" descr="Mesa de trabajo 5 copia 6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020" y="12395826"/>
            <a:ext cx="5649960" cy="670220"/>
          </a:xfrm>
          <a:prstGeom prst="rect">
            <a:avLst/>
          </a:prstGeom>
        </p:spPr>
      </p:pic>
      <p:pic>
        <p:nvPicPr>
          <p:cNvPr id="12" name="Picture 11" descr="logo_text@6x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5" y="343185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07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/>
          <p:cNvSpPr>
            <a:spLocks noGrp="1"/>
          </p:cNvSpPr>
          <p:nvPr>
            <p:ph type="title" hasCustomPrompt="1"/>
          </p:nvPr>
        </p:nvSpPr>
        <p:spPr>
          <a:xfrm>
            <a:off x="558800" y="2054591"/>
            <a:ext cx="21945600" cy="156136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80000"/>
              </a:lnSpc>
              <a:defRPr sz="1000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r>
              <a:rPr lang="es-ES_tradnl" dirty="0"/>
              <a:t>01</a:t>
            </a:r>
            <a:endParaRPr lang="en-US" dirty="0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60651" y="3937764"/>
            <a:ext cx="21945600" cy="463017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70000"/>
              </a:lnSpc>
              <a:buNone/>
              <a:defRPr sz="2000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 dirty="0"/>
              <a:t>Title of the</a:t>
            </a:r>
          </a:p>
          <a:p>
            <a:pPr lvl="0"/>
            <a:r>
              <a:rPr lang="en-US" dirty="0"/>
              <a:t>section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58800" y="8984013"/>
            <a:ext cx="21947188" cy="145093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s-ES_tradnl" dirty="0" err="1"/>
              <a:t>Subtitle</a:t>
            </a:r>
            <a:endParaRPr lang="en-US" dirty="0"/>
          </a:p>
        </p:txBody>
      </p:sp>
      <p:sp>
        <p:nvSpPr>
          <p:cNvPr id="18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 dirty="0"/>
              <a:t>Title / Subtitle</a:t>
            </a:r>
          </a:p>
        </p:txBody>
      </p:sp>
      <p:sp>
        <p:nvSpPr>
          <p:cNvPr id="19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20" name="Picture 19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  <p:pic>
        <p:nvPicPr>
          <p:cNvPr id="21" name="Picture 20" descr=" GIAGONALES BIEN-05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89" y="7333950"/>
            <a:ext cx="23634192" cy="64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552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+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-19244"/>
            <a:ext cx="24384000" cy="13716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solidFill>
                  <a:srgbClr val="000B32"/>
                </a:solidFill>
                <a:latin typeface="Arial Regular"/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0" y="5038624"/>
            <a:ext cx="24384000" cy="3589630"/>
          </a:xfrm>
          <a:prstGeom prst="rect">
            <a:avLst/>
          </a:prstGeom>
        </p:spPr>
        <p:txBody>
          <a:bodyPr vert="horz"/>
          <a:lstStyle>
            <a:lvl1pPr algn="ctr">
              <a:lnSpc>
                <a:spcPct val="80000"/>
              </a:lnSpc>
              <a:defRPr sz="15000" b="0" i="0" baseline="0">
                <a:solidFill>
                  <a:srgbClr val="000B32"/>
                </a:solidFill>
                <a:latin typeface="Esade Bold"/>
                <a:cs typeface="Esade Bold"/>
              </a:defRPr>
            </a:lvl1pPr>
          </a:lstStyle>
          <a:p>
            <a:r>
              <a:rPr lang="es-ES_tradnl" dirty="0"/>
              <a:t>A </a:t>
            </a:r>
            <a:r>
              <a:rPr lang="es-ES_tradnl" dirty="0" err="1"/>
              <a:t>two</a:t>
            </a:r>
            <a:br>
              <a:rPr lang="es-ES_tradnl" dirty="0"/>
            </a:br>
            <a:r>
              <a:rPr lang="es-ES_tradnl" dirty="0"/>
              <a:t>line </a:t>
            </a:r>
            <a:r>
              <a:rPr lang="es-ES_tradnl" dirty="0" err="1"/>
              <a:t>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515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2757071" y="2654301"/>
            <a:ext cx="20697671" cy="37846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lnSpc>
                <a:spcPct val="80000"/>
              </a:lnSpc>
              <a:buNone/>
              <a:defRPr sz="3000">
                <a:latin typeface="Arial"/>
                <a:cs typeface="Arial"/>
              </a:defRPr>
            </a:lvl2pPr>
            <a:lvl3pPr marL="914400" indent="0">
              <a:lnSpc>
                <a:spcPct val="80000"/>
              </a:lnSpc>
              <a:buNone/>
              <a:defRPr sz="3000">
                <a:latin typeface="Arial"/>
                <a:cs typeface="Arial"/>
              </a:defRPr>
            </a:lvl3pPr>
            <a:lvl4pPr marL="1371600" indent="0">
              <a:lnSpc>
                <a:spcPct val="80000"/>
              </a:lnSpc>
              <a:buNone/>
              <a:defRPr sz="3000">
                <a:latin typeface="Arial"/>
                <a:cs typeface="Arial"/>
              </a:defRPr>
            </a:lvl4pPr>
            <a:lvl5pPr marL="1828800" indent="0">
              <a:lnSpc>
                <a:spcPct val="80000"/>
              </a:lnSpc>
              <a:buNone/>
              <a:defRPr sz="3000">
                <a:latin typeface="Arial"/>
                <a:cs typeface="Arial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 dirty="0"/>
              <a:t>Title / Subtitle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6" name="Picture 5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92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 dirty="0"/>
              <a:t>Title / Subtitle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sp>
        <p:nvSpPr>
          <p:cNvPr id="6" name="Text Placeholder 27"/>
          <p:cNvSpPr>
            <a:spLocks noGrp="1"/>
          </p:cNvSpPr>
          <p:nvPr>
            <p:ph type="body" sz="quarter" idx="21"/>
          </p:nvPr>
        </p:nvSpPr>
        <p:spPr>
          <a:xfrm>
            <a:off x="9490363" y="8451273"/>
            <a:ext cx="5149274" cy="2446145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7" name="Text Placeholder 27"/>
          <p:cNvSpPr>
            <a:spLocks noGrp="1"/>
          </p:cNvSpPr>
          <p:nvPr>
            <p:ph type="body" sz="quarter" idx="22"/>
          </p:nvPr>
        </p:nvSpPr>
        <p:spPr>
          <a:xfrm>
            <a:off x="2262909" y="8451273"/>
            <a:ext cx="5149274" cy="2446145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8" name="Text Placeholder 27"/>
          <p:cNvSpPr>
            <a:spLocks noGrp="1"/>
          </p:cNvSpPr>
          <p:nvPr>
            <p:ph type="body" sz="quarter" idx="23"/>
          </p:nvPr>
        </p:nvSpPr>
        <p:spPr>
          <a:xfrm>
            <a:off x="16740909" y="8451273"/>
            <a:ext cx="5149274" cy="2446145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163143" y="3925455"/>
            <a:ext cx="3325402" cy="338720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latin typeface="Arial Regular"/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0390598" y="3925455"/>
            <a:ext cx="3325402" cy="338720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latin typeface="Arial Regular"/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7641143" y="3925455"/>
            <a:ext cx="3325402" cy="338720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latin typeface="Arial Regular"/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pic>
        <p:nvPicPr>
          <p:cNvPr id="13" name="Picture 12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852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Body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8"/>
          <p:cNvSpPr>
            <a:spLocks noGrp="1"/>
          </p:cNvSpPr>
          <p:nvPr>
            <p:ph type="body" sz="quarter" idx="20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 dirty="0"/>
              <a:t>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3849039" y="1666902"/>
            <a:ext cx="15832683" cy="130651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10000" baseline="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 dirty="0"/>
              <a:t>Title / Subtitle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8" name="Picture 7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1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+Body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8"/>
          <p:cNvSpPr>
            <a:spLocks noGrp="1"/>
          </p:cNvSpPr>
          <p:nvPr>
            <p:ph type="body" sz="quarter" idx="20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 dirty="0"/>
              <a:t>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3849039" y="1666902"/>
            <a:ext cx="15832683" cy="130651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10000" baseline="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 dirty="0"/>
              <a:t>Title / Subtitle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8" name="Picture 7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3849039" y="5026837"/>
            <a:ext cx="7663135" cy="0"/>
          </a:xfrm>
          <a:prstGeom prst="line">
            <a:avLst/>
          </a:prstGeom>
          <a:ln w="19050" cmpd="sng">
            <a:solidFill>
              <a:srgbClr val="000B3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3849038" y="3489260"/>
            <a:ext cx="7663135" cy="130651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11500" baseline="0">
                <a:solidFill>
                  <a:srgbClr val="224BB9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 dirty="0"/>
              <a:t>1ºlevel data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38" hasCustomPrompt="1"/>
          </p:nvPr>
        </p:nvSpPr>
        <p:spPr>
          <a:xfrm>
            <a:off x="3849038" y="5314641"/>
            <a:ext cx="7663135" cy="100838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 dirty="0" err="1"/>
              <a:t>Description</a:t>
            </a:r>
            <a:endParaRPr lang="es-ES_tradnl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12086650" y="5026837"/>
            <a:ext cx="6907056" cy="0"/>
          </a:xfrm>
          <a:prstGeom prst="line">
            <a:avLst/>
          </a:prstGeom>
          <a:ln w="19050" cmpd="sng">
            <a:solidFill>
              <a:srgbClr val="000B3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12086650" y="3837994"/>
            <a:ext cx="6907056" cy="957777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8800" baseline="0">
                <a:solidFill>
                  <a:srgbClr val="224BB9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 dirty="0"/>
              <a:t>2ºlevel data</a:t>
            </a:r>
          </a:p>
        </p:txBody>
      </p:sp>
      <p:sp>
        <p:nvSpPr>
          <p:cNvPr id="25" name="Text Placeholder 18"/>
          <p:cNvSpPr>
            <a:spLocks noGrp="1"/>
          </p:cNvSpPr>
          <p:nvPr>
            <p:ph type="body" sz="quarter" idx="40" hasCustomPrompt="1"/>
          </p:nvPr>
        </p:nvSpPr>
        <p:spPr>
          <a:xfrm>
            <a:off x="12086649" y="5314641"/>
            <a:ext cx="6907057" cy="100838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 dirty="0" err="1"/>
              <a:t>Description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3729745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Body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3849039" y="3276600"/>
            <a:ext cx="8622361" cy="950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lnSpc>
                <a:spcPct val="100000"/>
              </a:lnSpc>
              <a:buNone/>
              <a:defRPr sz="2600">
                <a:solidFill>
                  <a:srgbClr val="000B32"/>
                </a:solidFill>
                <a:latin typeface="Arial Regular"/>
                <a:cs typeface="Arial Regular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</p:txBody>
      </p:sp>
      <p:sp>
        <p:nvSpPr>
          <p:cNvPr id="18" name="Text Placeholder 18"/>
          <p:cNvSpPr>
            <a:spLocks noGrp="1"/>
          </p:cNvSpPr>
          <p:nvPr>
            <p:ph type="body" sz="quarter" idx="20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 dirty="0"/>
              <a:t>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3849039" y="1666902"/>
            <a:ext cx="15832683" cy="130651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10000" baseline="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 dirty="0"/>
              <a:t>Title / Subtitle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8" name="Picture 7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880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Body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3849039" y="3276600"/>
            <a:ext cx="8631715" cy="9506833"/>
          </a:xfrm>
          <a:prstGeom prst="rect">
            <a:avLst/>
          </a:prstGeom>
        </p:spPr>
        <p:txBody>
          <a:bodyPr vert="horz"/>
          <a:lstStyle>
            <a:lvl1pPr marL="457200" indent="-457200">
              <a:lnSpc>
                <a:spcPct val="100000"/>
              </a:lnSpc>
              <a:buFont typeface="Lucida Grande"/>
              <a:buChar char="—"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914400" indent="-457200">
              <a:lnSpc>
                <a:spcPct val="100000"/>
              </a:lnSpc>
              <a:buFont typeface="Lucida Grande"/>
              <a:buChar char="—"/>
              <a:defRPr>
                <a:solidFill>
                  <a:srgbClr val="000B32"/>
                </a:solidFill>
                <a:latin typeface="Arial Regular"/>
                <a:cs typeface="Arial Regular"/>
              </a:defRPr>
            </a:lvl2pPr>
            <a:lvl3pPr marL="1257300" indent="-342900">
              <a:lnSpc>
                <a:spcPct val="90000"/>
              </a:lnSpc>
              <a:buFont typeface="Lucida Grande"/>
              <a:buChar char="—"/>
              <a:defRPr>
                <a:latin typeface="Arial"/>
                <a:cs typeface="Arial"/>
              </a:defRPr>
            </a:lvl3pPr>
            <a:lvl4pPr marL="1714500" indent="-342900">
              <a:lnSpc>
                <a:spcPct val="90000"/>
              </a:lnSpc>
              <a:buFont typeface="Lucida Grande"/>
              <a:buChar char="—"/>
              <a:defRPr>
                <a:latin typeface="Arial"/>
                <a:cs typeface="Arial"/>
              </a:defRPr>
            </a:lvl4pPr>
            <a:lvl5pPr marL="2171700" indent="-342900">
              <a:lnSpc>
                <a:spcPct val="90000"/>
              </a:lnSpc>
              <a:buFont typeface="Lucida Grande"/>
              <a:buChar char="—"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</p:txBody>
      </p:sp>
      <p:sp>
        <p:nvSpPr>
          <p:cNvPr id="18" name="Text Placeholder 18"/>
          <p:cNvSpPr>
            <a:spLocks noGrp="1"/>
          </p:cNvSpPr>
          <p:nvPr>
            <p:ph type="body" sz="quarter" idx="20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 dirty="0"/>
              <a:t>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3849039" y="1666902"/>
            <a:ext cx="15832683" cy="130651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10000" baseline="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 dirty="0"/>
              <a:t>Title / Subtitle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8" name="Picture 7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640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dy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 dirty="0"/>
              <a:t>TITLE</a:t>
            </a:r>
          </a:p>
          <a:p>
            <a:pPr lvl="0"/>
            <a:r>
              <a:rPr lang="es-ES_tradnl" dirty="0"/>
              <a:t>AND SUBTITLE</a:t>
            </a:r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3849039" y="1863206"/>
            <a:ext cx="8622361" cy="1092022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lnSpc>
                <a:spcPct val="100000"/>
              </a:lnSpc>
              <a:buNone/>
              <a:defRPr sz="2600">
                <a:solidFill>
                  <a:srgbClr val="000B32"/>
                </a:solidFill>
                <a:latin typeface="Arial Regular"/>
                <a:cs typeface="Arial Regular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19"/>
          </p:nvPr>
        </p:nvSpPr>
        <p:spPr>
          <a:xfrm>
            <a:off x="13811747" y="1863206"/>
            <a:ext cx="8622361" cy="1092022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lnSpc>
                <a:spcPct val="100000"/>
              </a:lnSpc>
              <a:buNone/>
              <a:defRPr sz="2600">
                <a:solidFill>
                  <a:srgbClr val="000B32"/>
                </a:solidFill>
                <a:latin typeface="Arial Regular"/>
                <a:cs typeface="Arial Regular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 dirty="0"/>
              <a:t>Title / Subtitle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8" name="Picture 7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334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Body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11949115" y="1818833"/>
            <a:ext cx="11529144" cy="1085977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solidFill>
                  <a:srgbClr val="000B32"/>
                </a:solidFill>
                <a:latin typeface="Arial Regular"/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 dirty="0"/>
              <a:t>TITLE</a:t>
            </a:r>
          </a:p>
        </p:txBody>
      </p:sp>
      <p:sp>
        <p:nvSpPr>
          <p:cNvPr id="14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3849688" y="3366212"/>
            <a:ext cx="6996112" cy="9312397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3863045" y="1818833"/>
            <a:ext cx="6982755" cy="130651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9600" baseline="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 dirty="0"/>
              <a:t>Title / Subtitle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9" name="Picture 8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795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 GIAGONALES BIEN-08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643476" y="4564333"/>
            <a:ext cx="35344690" cy="9206882"/>
          </a:xfrm>
          <a:prstGeom prst="rect">
            <a:avLst/>
          </a:prstGeom>
        </p:spPr>
      </p:pic>
      <p:sp>
        <p:nvSpPr>
          <p:cNvPr id="1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227401" y="4266220"/>
            <a:ext cx="21945600" cy="5213823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70000"/>
              </a:lnSpc>
              <a:buNone/>
              <a:defRPr sz="2000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17" name="Picture 16" descr="Mesa de trabajo 5 copia 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420" y="11637164"/>
            <a:ext cx="5649960" cy="670220"/>
          </a:xfrm>
          <a:prstGeom prst="rect">
            <a:avLst/>
          </a:prstGeom>
        </p:spPr>
      </p:pic>
      <p:pic>
        <p:nvPicPr>
          <p:cNvPr id="7" name="Picture 6" descr="Recurso 2@3x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505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1+Head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 dirty="0"/>
              <a:t>TITLE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 dirty="0"/>
              <a:t>Title / Subtitle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256256" y="0"/>
            <a:ext cx="12127744" cy="1371599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solidFill>
                  <a:srgbClr val="000B32"/>
                </a:solidFill>
                <a:latin typeface="Arial Regular"/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7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3849688" y="4838273"/>
            <a:ext cx="7902609" cy="784033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3863045" y="1818832"/>
            <a:ext cx="7889252" cy="2596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9600" baseline="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 dirty="0"/>
              <a:t>Subtitle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6192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1+Head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108521" y="1863205"/>
            <a:ext cx="10991822" cy="1022417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solidFill>
                  <a:srgbClr val="000B32"/>
                </a:solidFill>
                <a:latin typeface="Arial Regular"/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 dirty="0"/>
              <a:t>TITLE</a:t>
            </a:r>
          </a:p>
          <a:p>
            <a:pPr lvl="0"/>
            <a:r>
              <a:rPr lang="es-ES_tradnl" dirty="0"/>
              <a:t>AND SUBTITLE</a:t>
            </a:r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3849040" y="1863206"/>
            <a:ext cx="7865352" cy="1024607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lnSpc>
                <a:spcPct val="100000"/>
              </a:lnSpc>
              <a:buNone/>
              <a:defRPr sz="2600">
                <a:solidFill>
                  <a:srgbClr val="000B32"/>
                </a:solidFill>
                <a:latin typeface="Arial Regular"/>
                <a:cs typeface="Arial Regular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 dirty="0"/>
              <a:t>Title / Subtitle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9" name="Picture 8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6273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+Body+Bars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574800" y="2692399"/>
            <a:ext cx="10363200" cy="1009103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solidFill>
                  <a:srgbClr val="000B32"/>
                </a:solidFill>
                <a:latin typeface="Arial Regular"/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446000" y="2692399"/>
            <a:ext cx="10363200" cy="1009103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solidFill>
                  <a:srgbClr val="000B32"/>
                </a:solidFill>
                <a:latin typeface="Arial Regular"/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 dirty="0"/>
              <a:t>Title / Subtitle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7" name="Picture 6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483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+Body+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41DF911-1C80-1545-8BF6-EBFA52E6B8C6}"/>
              </a:ext>
            </a:extLst>
          </p:cNvPr>
          <p:cNvCxnSpPr/>
          <p:nvPr userDrawn="1"/>
        </p:nvCxnSpPr>
        <p:spPr>
          <a:xfrm>
            <a:off x="5353930" y="12783433"/>
            <a:ext cx="16463333" cy="0"/>
          </a:xfrm>
          <a:prstGeom prst="line">
            <a:avLst/>
          </a:prstGeom>
          <a:noFill/>
          <a:ln w="6350" cap="flat">
            <a:solidFill>
              <a:srgbClr val="000B3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D4AFDC4-73DC-0940-980F-5D7056627EB6}"/>
              </a:ext>
            </a:extLst>
          </p:cNvPr>
          <p:cNvCxnSpPr/>
          <p:nvPr userDrawn="1"/>
        </p:nvCxnSpPr>
        <p:spPr>
          <a:xfrm>
            <a:off x="5353930" y="1863206"/>
            <a:ext cx="16463333" cy="0"/>
          </a:xfrm>
          <a:prstGeom prst="line">
            <a:avLst/>
          </a:prstGeom>
          <a:noFill/>
          <a:ln w="6350" cap="flat">
            <a:solidFill>
              <a:srgbClr val="000B3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 dirty="0"/>
              <a:t>TITLE</a:t>
            </a:r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5354637" y="1981100"/>
            <a:ext cx="16462625" cy="88741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6000" b="1" baseline="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8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5354637" y="3114970"/>
            <a:ext cx="16462625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 baseline="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 dirty="0"/>
              <a:t>Title / Subtitle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10" name="Picture 9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270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esa de trabajo 5 copia 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021" y="12548226"/>
            <a:ext cx="5649960" cy="670220"/>
          </a:xfrm>
          <a:prstGeom prst="rect">
            <a:avLst/>
          </a:prstGeom>
        </p:spPr>
      </p:pic>
      <p:pic>
        <p:nvPicPr>
          <p:cNvPr id="9" name="Picture 8" descr="esade_display_blue@6x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997" y="4218984"/>
            <a:ext cx="14578006" cy="4528488"/>
          </a:xfrm>
          <a:prstGeom prst="rect">
            <a:avLst/>
          </a:prstGeom>
        </p:spPr>
      </p:pic>
      <p:pic>
        <p:nvPicPr>
          <p:cNvPr id="10" name="Picture 9" descr=" GIAGONALES BIEN-04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-4486684" y="-401609"/>
            <a:ext cx="35076995" cy="954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5128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e slide">
    <p:bg>
      <p:bgPr>
        <a:solidFill>
          <a:srgbClr val="F159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 dirty="0"/>
              <a:t>Title / Subtitle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6" name="Picture 5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927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00AE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227401" y="4266220"/>
            <a:ext cx="21945600" cy="5213823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70000"/>
              </a:lnSpc>
              <a:buNone/>
              <a:defRPr sz="2000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17" name="Picture 16" descr="Mesa de trabajo 5 copia 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420" y="12548226"/>
            <a:ext cx="5649960" cy="670220"/>
          </a:xfrm>
          <a:prstGeom prst="rect">
            <a:avLst/>
          </a:prstGeom>
        </p:spPr>
      </p:pic>
      <p:pic>
        <p:nvPicPr>
          <p:cNvPr id="5" name="Picture 4" descr="Recurso 2@3x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487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bg>
      <p:bgPr>
        <a:solidFill>
          <a:srgbClr val="F9B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7062" y="2256971"/>
            <a:ext cx="22834600" cy="1756229"/>
          </a:xfrm>
          <a:prstGeom prst="rect">
            <a:avLst/>
          </a:prstGeom>
        </p:spPr>
        <p:txBody>
          <a:bodyPr vert="horz"/>
          <a:lstStyle>
            <a:lvl1pPr algn="l">
              <a:lnSpc>
                <a:spcPct val="90000"/>
              </a:lnSpc>
              <a:defRPr sz="10000" b="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r>
              <a:rPr lang="es-ES_tradnl" dirty="0"/>
              <a:t>01 – </a:t>
            </a:r>
            <a:r>
              <a:rPr lang="es-ES_tradnl" dirty="0" err="1"/>
              <a:t>Title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691661" y="4416424"/>
            <a:ext cx="22860521" cy="175577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1000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s-ES_tradnl" dirty="0"/>
              <a:t>02 – </a:t>
            </a:r>
            <a:r>
              <a:rPr lang="es-ES_tradnl" dirty="0" err="1"/>
              <a:t>Title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691662" y="6575425"/>
            <a:ext cx="22859378" cy="1755775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/>
              <a:t>03 – </a:t>
            </a:r>
            <a:r>
              <a:rPr lang="es-ES_tradnl" dirty="0" err="1"/>
              <a:t>Title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692150" y="8810625"/>
            <a:ext cx="22859378" cy="1755775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/>
              <a:t>04 – </a:t>
            </a:r>
            <a:r>
              <a:rPr lang="es-ES_tradnl" dirty="0" err="1"/>
              <a:t>Title</a:t>
            </a:r>
            <a:endParaRPr lang="en-US" dirty="0"/>
          </a:p>
        </p:txBody>
      </p:sp>
      <p:sp>
        <p:nvSpPr>
          <p:cNvPr id="15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692150" y="11122025"/>
            <a:ext cx="22859378" cy="1755775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/>
              <a:t>05 – </a:t>
            </a:r>
            <a:r>
              <a:rPr lang="es-ES_tradnl" dirty="0" err="1"/>
              <a:t>Title</a:t>
            </a:r>
            <a:endParaRPr lang="en-US" dirty="0"/>
          </a:p>
        </p:txBody>
      </p:sp>
      <p:sp>
        <p:nvSpPr>
          <p:cNvPr id="18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 dirty="0"/>
              <a:t>Title / Subtitle</a:t>
            </a:r>
          </a:p>
        </p:txBody>
      </p:sp>
      <p:sp>
        <p:nvSpPr>
          <p:cNvPr id="22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16" name="Picture 15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458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">
    <p:bg>
      <p:bgPr>
        <a:solidFill>
          <a:srgbClr val="00AE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558800" y="2054591"/>
            <a:ext cx="21945600" cy="156136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80000"/>
              </a:lnSpc>
              <a:defRPr sz="1000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r>
              <a:rPr lang="es-ES_tradnl" dirty="0"/>
              <a:t>01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60651" y="3937764"/>
            <a:ext cx="21945600" cy="423429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70000"/>
              </a:lnSpc>
              <a:buNone/>
              <a:defRPr sz="2000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 dirty="0"/>
              <a:t>Title of the</a:t>
            </a:r>
          </a:p>
          <a:p>
            <a:pPr lvl="0"/>
            <a:r>
              <a:rPr lang="en-US" dirty="0"/>
              <a:t>section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58800" y="8936172"/>
            <a:ext cx="21947188" cy="16764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s-ES_tradnl" dirty="0" err="1"/>
              <a:t>Subtitle</a:t>
            </a:r>
            <a:endParaRPr lang="en-US" dirty="0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 dirty="0"/>
              <a:t>Title / Subtitle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8" name="Picture 7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5337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+Header">
    <p:bg>
      <p:bgPr>
        <a:solidFill>
          <a:srgbClr val="224B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solidFill>
                  <a:srgbClr val="000B32"/>
                </a:solidFill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78258" y="576858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0" y="5038624"/>
            <a:ext cx="24384000" cy="3589630"/>
          </a:xfrm>
          <a:prstGeom prst="rect">
            <a:avLst/>
          </a:prstGeom>
        </p:spPr>
        <p:txBody>
          <a:bodyPr vert="horz"/>
          <a:lstStyle>
            <a:lvl1pPr algn="ctr">
              <a:lnSpc>
                <a:spcPct val="80000"/>
              </a:lnSpc>
              <a:defRPr sz="15000" b="0" baseline="0">
                <a:solidFill>
                  <a:srgbClr val="000B32"/>
                </a:solidFill>
                <a:latin typeface="Esade Bold"/>
                <a:cs typeface="Esade Bold"/>
              </a:defRPr>
            </a:lvl1pPr>
          </a:lstStyle>
          <a:p>
            <a:r>
              <a:rPr lang="es-ES_tradnl" dirty="0"/>
              <a:t>A </a:t>
            </a:r>
            <a:r>
              <a:rPr lang="es-ES_tradnl" dirty="0" err="1"/>
              <a:t>two</a:t>
            </a:r>
            <a:br>
              <a:rPr lang="es-ES_tradnl" dirty="0"/>
            </a:br>
            <a:r>
              <a:rPr lang="es-ES_tradnl" dirty="0"/>
              <a:t>line </a:t>
            </a:r>
            <a:r>
              <a:rPr lang="es-ES_tradnl" dirty="0" err="1"/>
              <a:t>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696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 GIAGONALES BIEN-1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38851" y="2337819"/>
            <a:ext cx="42036298" cy="11433396"/>
          </a:xfrm>
          <a:prstGeom prst="rect">
            <a:avLst/>
          </a:prstGeom>
        </p:spPr>
      </p:pic>
      <p:sp>
        <p:nvSpPr>
          <p:cNvPr id="1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227401" y="4266220"/>
            <a:ext cx="21945600" cy="5213823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70000"/>
              </a:lnSpc>
              <a:buNone/>
              <a:defRPr sz="2000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17" name="Picture 16" descr="Mesa de trabajo 5 copia 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420" y="11637164"/>
            <a:ext cx="5649960" cy="670220"/>
          </a:xfrm>
          <a:prstGeom prst="rect">
            <a:avLst/>
          </a:prstGeom>
        </p:spPr>
      </p:pic>
      <p:pic>
        <p:nvPicPr>
          <p:cNvPr id="7" name="Picture 6" descr="Recurso 2@3x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3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Body">
    <p:bg>
      <p:bgPr>
        <a:solidFill>
          <a:srgbClr val="00AE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2757071" y="2654301"/>
            <a:ext cx="20697671" cy="37846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lnSpc>
                <a:spcPct val="80000"/>
              </a:lnSpc>
              <a:buNone/>
              <a:defRPr sz="3000">
                <a:latin typeface="Arial"/>
                <a:cs typeface="Arial"/>
              </a:defRPr>
            </a:lvl2pPr>
            <a:lvl3pPr marL="914400" indent="0">
              <a:lnSpc>
                <a:spcPct val="80000"/>
              </a:lnSpc>
              <a:buNone/>
              <a:defRPr sz="3000">
                <a:latin typeface="Arial"/>
                <a:cs typeface="Arial"/>
              </a:defRPr>
            </a:lvl3pPr>
            <a:lvl4pPr marL="1371600" indent="0">
              <a:lnSpc>
                <a:spcPct val="80000"/>
              </a:lnSpc>
              <a:buNone/>
              <a:defRPr sz="3000">
                <a:latin typeface="Arial"/>
                <a:cs typeface="Arial"/>
              </a:defRPr>
            </a:lvl4pPr>
            <a:lvl5pPr marL="1828800" indent="0">
              <a:lnSpc>
                <a:spcPct val="80000"/>
              </a:lnSpc>
              <a:buNone/>
              <a:defRPr sz="3000">
                <a:latin typeface="Arial"/>
                <a:cs typeface="Arial"/>
              </a:defRPr>
            </a:lvl5pPr>
          </a:lstStyle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 dirty="0"/>
              <a:t>Title / Subtitle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6" name="Picture 5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086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3 columns">
    <p:bg>
      <p:bgPr>
        <a:solidFill>
          <a:srgbClr val="00AE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 dirty="0"/>
              <a:t>Title / Subtitle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sp>
        <p:nvSpPr>
          <p:cNvPr id="6" name="Text Placeholder 27"/>
          <p:cNvSpPr>
            <a:spLocks noGrp="1"/>
          </p:cNvSpPr>
          <p:nvPr>
            <p:ph type="body" sz="quarter" idx="21"/>
          </p:nvPr>
        </p:nvSpPr>
        <p:spPr>
          <a:xfrm>
            <a:off x="9490363" y="8451273"/>
            <a:ext cx="5149274" cy="2446145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</p:txBody>
      </p:sp>
      <p:sp>
        <p:nvSpPr>
          <p:cNvPr id="7" name="Text Placeholder 27"/>
          <p:cNvSpPr>
            <a:spLocks noGrp="1"/>
          </p:cNvSpPr>
          <p:nvPr>
            <p:ph type="body" sz="quarter" idx="22"/>
          </p:nvPr>
        </p:nvSpPr>
        <p:spPr>
          <a:xfrm>
            <a:off x="2262909" y="8451273"/>
            <a:ext cx="5149274" cy="2446145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</p:txBody>
      </p:sp>
      <p:sp>
        <p:nvSpPr>
          <p:cNvPr id="8" name="Text Placeholder 27"/>
          <p:cNvSpPr>
            <a:spLocks noGrp="1"/>
          </p:cNvSpPr>
          <p:nvPr>
            <p:ph type="body" sz="quarter" idx="23"/>
          </p:nvPr>
        </p:nvSpPr>
        <p:spPr>
          <a:xfrm>
            <a:off x="16740909" y="8451273"/>
            <a:ext cx="5149274" cy="2446145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163143" y="3925455"/>
            <a:ext cx="3325402" cy="338720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0390598" y="3925455"/>
            <a:ext cx="3325402" cy="338720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7641143" y="3925455"/>
            <a:ext cx="3325402" cy="338720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latin typeface="Arial Regular"/>
              </a:defRPr>
            </a:lvl1pPr>
          </a:lstStyle>
          <a:p>
            <a:endParaRPr lang="en-US" dirty="0"/>
          </a:p>
        </p:txBody>
      </p:sp>
      <p:pic>
        <p:nvPicPr>
          <p:cNvPr id="12" name="Picture 11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2065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Body 2 colum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8"/>
          <p:cNvSpPr>
            <a:spLocks noGrp="1"/>
          </p:cNvSpPr>
          <p:nvPr>
            <p:ph type="body" sz="quarter" idx="20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 dirty="0"/>
              <a:t>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3849039" y="1666902"/>
            <a:ext cx="15832683" cy="130651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10000" baseline="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 dirty="0"/>
              <a:t>Title / Subtitle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8" name="Picture 7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1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+Body 2 colum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8"/>
          <p:cNvSpPr>
            <a:spLocks noGrp="1"/>
          </p:cNvSpPr>
          <p:nvPr>
            <p:ph type="body" sz="quarter" idx="20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 dirty="0"/>
              <a:t>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3849039" y="1666902"/>
            <a:ext cx="15832683" cy="130651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10000" baseline="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 dirty="0"/>
              <a:t>Title / Subtitle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8" name="Picture 7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3849039" y="5026837"/>
            <a:ext cx="7663135" cy="0"/>
          </a:xfrm>
          <a:prstGeom prst="line">
            <a:avLst/>
          </a:prstGeom>
          <a:ln w="19050" cmpd="sng">
            <a:solidFill>
              <a:srgbClr val="000B3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3849038" y="3489260"/>
            <a:ext cx="7663135" cy="130651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11500" baseline="0">
                <a:solidFill>
                  <a:srgbClr val="224BB9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 dirty="0"/>
              <a:t>1ºlevel data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38" hasCustomPrompt="1"/>
          </p:nvPr>
        </p:nvSpPr>
        <p:spPr>
          <a:xfrm>
            <a:off x="3849038" y="5314641"/>
            <a:ext cx="7663135" cy="100838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 dirty="0" err="1"/>
              <a:t>Description</a:t>
            </a:r>
            <a:endParaRPr lang="es-ES_tradnl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12086650" y="5026837"/>
            <a:ext cx="6907056" cy="0"/>
          </a:xfrm>
          <a:prstGeom prst="line">
            <a:avLst/>
          </a:prstGeom>
          <a:ln w="19050" cmpd="sng">
            <a:solidFill>
              <a:srgbClr val="000B3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12086650" y="3837994"/>
            <a:ext cx="6907056" cy="957777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8800" baseline="0">
                <a:solidFill>
                  <a:srgbClr val="224BB9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 dirty="0"/>
              <a:t>2ºlevel data</a:t>
            </a:r>
          </a:p>
        </p:txBody>
      </p:sp>
      <p:sp>
        <p:nvSpPr>
          <p:cNvPr id="25" name="Text Placeholder 18"/>
          <p:cNvSpPr>
            <a:spLocks noGrp="1"/>
          </p:cNvSpPr>
          <p:nvPr>
            <p:ph type="body" sz="quarter" idx="40" hasCustomPrompt="1"/>
          </p:nvPr>
        </p:nvSpPr>
        <p:spPr>
          <a:xfrm>
            <a:off x="12086649" y="5314641"/>
            <a:ext cx="6907057" cy="100838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 dirty="0" err="1"/>
              <a:t>Description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42616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Body 2 columns">
    <p:bg>
      <p:bgPr>
        <a:solidFill>
          <a:srgbClr val="F159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3849039" y="3276600"/>
            <a:ext cx="8622361" cy="950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lnSpc>
                <a:spcPct val="100000"/>
              </a:lnSpc>
              <a:buNone/>
              <a:defRPr sz="2600">
                <a:solidFill>
                  <a:srgbClr val="000B32"/>
                </a:solidFill>
                <a:latin typeface="Arial Regular"/>
                <a:cs typeface="Arial Regular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</p:txBody>
      </p:sp>
      <p:sp>
        <p:nvSpPr>
          <p:cNvPr id="18" name="Text Placeholder 18"/>
          <p:cNvSpPr>
            <a:spLocks noGrp="1"/>
          </p:cNvSpPr>
          <p:nvPr>
            <p:ph type="body" sz="quarter" idx="20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 dirty="0"/>
              <a:t>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3849039" y="1666902"/>
            <a:ext cx="15832683" cy="130651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10000" baseline="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 dirty="0"/>
              <a:t>Title / Subtitle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8" name="Picture 7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6838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Body 2 columns">
    <p:bg>
      <p:bgPr>
        <a:solidFill>
          <a:srgbClr val="F159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3849039" y="3276600"/>
            <a:ext cx="8631715" cy="9506833"/>
          </a:xfrm>
          <a:prstGeom prst="rect">
            <a:avLst/>
          </a:prstGeom>
        </p:spPr>
        <p:txBody>
          <a:bodyPr vert="horz"/>
          <a:lstStyle>
            <a:lvl1pPr marL="457200" indent="-457200">
              <a:lnSpc>
                <a:spcPct val="100000"/>
              </a:lnSpc>
              <a:buFont typeface="Lucida Grande"/>
              <a:buChar char="—"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914400" indent="-457200">
              <a:lnSpc>
                <a:spcPct val="100000"/>
              </a:lnSpc>
              <a:buFont typeface="Lucida Grande"/>
              <a:buChar char="—"/>
              <a:defRPr>
                <a:solidFill>
                  <a:srgbClr val="000B32"/>
                </a:solidFill>
                <a:latin typeface="Arial Regular"/>
                <a:cs typeface="Arial Regular"/>
              </a:defRPr>
            </a:lvl2pPr>
            <a:lvl3pPr marL="1257300" indent="-342900">
              <a:lnSpc>
                <a:spcPct val="90000"/>
              </a:lnSpc>
              <a:buFont typeface="Lucida Grande"/>
              <a:buChar char="—"/>
              <a:defRPr>
                <a:latin typeface="Arial"/>
                <a:cs typeface="Arial"/>
              </a:defRPr>
            </a:lvl3pPr>
            <a:lvl4pPr marL="1714500" indent="-342900">
              <a:lnSpc>
                <a:spcPct val="90000"/>
              </a:lnSpc>
              <a:buFont typeface="Lucida Grande"/>
              <a:buChar char="—"/>
              <a:defRPr>
                <a:latin typeface="Arial"/>
                <a:cs typeface="Arial"/>
              </a:defRPr>
            </a:lvl4pPr>
            <a:lvl5pPr marL="2171700" indent="-342900">
              <a:lnSpc>
                <a:spcPct val="90000"/>
              </a:lnSpc>
              <a:buFont typeface="Lucida Grande"/>
              <a:buChar char="—"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</p:txBody>
      </p:sp>
      <p:sp>
        <p:nvSpPr>
          <p:cNvPr id="18" name="Text Placeholder 18"/>
          <p:cNvSpPr>
            <a:spLocks noGrp="1"/>
          </p:cNvSpPr>
          <p:nvPr>
            <p:ph type="body" sz="quarter" idx="20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 dirty="0"/>
              <a:t>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3849039" y="1666902"/>
            <a:ext cx="15832683" cy="130651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10000" baseline="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 dirty="0"/>
              <a:t>Title / Subtitle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8" name="Picture 7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299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dy 2 columns">
    <p:bg>
      <p:bgPr>
        <a:solidFill>
          <a:srgbClr val="F159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 dirty="0"/>
              <a:t>TITLE</a:t>
            </a:r>
          </a:p>
          <a:p>
            <a:pPr lvl="0"/>
            <a:r>
              <a:rPr lang="es-ES_tradnl" dirty="0"/>
              <a:t>AND SUBTITLE</a:t>
            </a:r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3849039" y="1863206"/>
            <a:ext cx="8622361" cy="1092022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lnSpc>
                <a:spcPct val="100000"/>
              </a:lnSpc>
              <a:buNone/>
              <a:defRPr sz="2600">
                <a:solidFill>
                  <a:srgbClr val="000B32"/>
                </a:solidFill>
                <a:latin typeface="Arial Regular"/>
                <a:cs typeface="Arial Regular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19"/>
          </p:nvPr>
        </p:nvSpPr>
        <p:spPr>
          <a:xfrm>
            <a:off x="13811747" y="1863206"/>
            <a:ext cx="8622361" cy="1092022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lnSpc>
                <a:spcPct val="100000"/>
              </a:lnSpc>
              <a:buNone/>
              <a:defRPr sz="2600">
                <a:solidFill>
                  <a:srgbClr val="000B32"/>
                </a:solidFill>
                <a:latin typeface="Arial Regular"/>
                <a:cs typeface="Arial Regular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 dirty="0"/>
              <a:t>Title / Subtitle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8" name="Picture 7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647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Body+Photo">
    <p:bg>
      <p:bgPr>
        <a:solidFill>
          <a:srgbClr val="F9B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11949115" y="1818833"/>
            <a:ext cx="11529144" cy="1085977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solidFill>
                  <a:srgbClr val="000B32"/>
                </a:solidFill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 dirty="0"/>
              <a:t>TITLE</a:t>
            </a:r>
          </a:p>
        </p:txBody>
      </p:sp>
      <p:sp>
        <p:nvSpPr>
          <p:cNvPr id="14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3849688" y="3366212"/>
            <a:ext cx="6996112" cy="9312397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3863045" y="1818833"/>
            <a:ext cx="6982755" cy="130651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9600" baseline="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 dirty="0"/>
              <a:t>Title / Subtitle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9" name="Picture 8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212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1+Header2">
    <p:bg>
      <p:bgPr>
        <a:solidFill>
          <a:srgbClr val="F9B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 dirty="0"/>
              <a:t>Title / Subtitle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 dirty="0"/>
              <a:t>TITLE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256256" y="0"/>
            <a:ext cx="12127744" cy="1371599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solidFill>
                  <a:srgbClr val="000B32"/>
                </a:solidFill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21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3849688" y="4838273"/>
            <a:ext cx="7902609" cy="784033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3863045" y="1818832"/>
            <a:ext cx="7889252" cy="2596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9600" baseline="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 dirty="0"/>
              <a:t>Subtitle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96864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1+Header2">
    <p:bg>
      <p:bgPr>
        <a:solidFill>
          <a:srgbClr val="F9B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108521" y="1863205"/>
            <a:ext cx="10991822" cy="1022417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solidFill>
                  <a:srgbClr val="000B32"/>
                </a:solidFill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 dirty="0"/>
              <a:t>TITLE</a:t>
            </a:r>
          </a:p>
          <a:p>
            <a:pPr lvl="0"/>
            <a:r>
              <a:rPr lang="es-ES_tradnl" dirty="0"/>
              <a:t>AND SUBTITLE</a:t>
            </a:r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3849040" y="1863206"/>
            <a:ext cx="7865352" cy="1024607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lnSpc>
                <a:spcPct val="100000"/>
              </a:lnSpc>
              <a:buNone/>
              <a:defRPr sz="2600">
                <a:solidFill>
                  <a:srgbClr val="000B32"/>
                </a:solidFill>
                <a:latin typeface="Arial Regular"/>
                <a:cs typeface="Arial Regular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 dirty="0"/>
              <a:t>Title / Subtitle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9" name="Picture 8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092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 dirty="0"/>
              <a:t>Title / Subtitle</a:t>
            </a:r>
          </a:p>
        </p:txBody>
      </p:sp>
      <p:pic>
        <p:nvPicPr>
          <p:cNvPr id="9" name="Picture 8" descr="Mesa de trabajo 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26799" y="12170370"/>
            <a:ext cx="15134169" cy="1603362"/>
          </a:xfrm>
          <a:prstGeom prst="rect">
            <a:avLst/>
          </a:prstGeom>
        </p:spPr>
      </p:pic>
      <p:pic>
        <p:nvPicPr>
          <p:cNvPr id="10" name="Picture 9" descr="DIAGONAL 14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96562"/>
            <a:ext cx="14083920" cy="2824025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11" name="Picture 10" descr="Recurso 2@3x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146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+Body+Bars chart">
    <p:bg>
      <p:bgPr>
        <a:solidFill>
          <a:srgbClr val="224B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574800" y="2692399"/>
            <a:ext cx="10363200" cy="1009103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solidFill>
                  <a:srgbClr val="000B32"/>
                </a:solidFill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446000" y="2692399"/>
            <a:ext cx="10363200" cy="1009103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solidFill>
                  <a:srgbClr val="000B32"/>
                </a:solidFill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 dirty="0"/>
              <a:t>Title / Subtitle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7" name="Picture 6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25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+Body+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41DF911-1C80-1545-8BF6-EBFA52E6B8C6}"/>
              </a:ext>
            </a:extLst>
          </p:cNvPr>
          <p:cNvCxnSpPr/>
          <p:nvPr userDrawn="1"/>
        </p:nvCxnSpPr>
        <p:spPr>
          <a:xfrm>
            <a:off x="5353930" y="12783433"/>
            <a:ext cx="16463333" cy="0"/>
          </a:xfrm>
          <a:prstGeom prst="line">
            <a:avLst/>
          </a:prstGeom>
          <a:noFill/>
          <a:ln w="6350" cap="flat">
            <a:solidFill>
              <a:srgbClr val="000B3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D4AFDC4-73DC-0940-980F-5D7056627EB6}"/>
              </a:ext>
            </a:extLst>
          </p:cNvPr>
          <p:cNvCxnSpPr/>
          <p:nvPr userDrawn="1"/>
        </p:nvCxnSpPr>
        <p:spPr>
          <a:xfrm>
            <a:off x="5353930" y="1863206"/>
            <a:ext cx="16463333" cy="0"/>
          </a:xfrm>
          <a:prstGeom prst="line">
            <a:avLst/>
          </a:prstGeom>
          <a:noFill/>
          <a:ln w="6350" cap="flat">
            <a:solidFill>
              <a:srgbClr val="000B3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 dirty="0"/>
              <a:t>TITLE</a:t>
            </a:r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5354637" y="1981100"/>
            <a:ext cx="16462625" cy="88741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6000" b="1" baseline="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8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5354637" y="3114970"/>
            <a:ext cx="16462625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 baseline="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s-ES_tradnl" dirty="0"/>
          </a:p>
          <a:p>
            <a:pPr lvl="0"/>
            <a:endParaRPr lang="es-ES_tradnl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 dirty="0"/>
              <a:t>Title / Subtitle</a:t>
            </a:r>
          </a:p>
        </p:txBody>
      </p:sp>
      <p:sp>
        <p:nvSpPr>
          <p:cNvPr id="19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10" name="Picture 9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25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">
    <p:bg>
      <p:bgPr>
        <a:solidFill>
          <a:srgbClr val="224B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Mesa de trabajo 5 copia 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021" y="12548226"/>
            <a:ext cx="5649960" cy="670220"/>
          </a:xfrm>
          <a:prstGeom prst="rect">
            <a:avLst/>
          </a:prstGeom>
        </p:spPr>
      </p:pic>
      <p:pic>
        <p:nvPicPr>
          <p:cNvPr id="5" name="Picture 4" descr="esade_display_blue@6x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610" y="4837431"/>
            <a:ext cx="8822780" cy="274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7126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 dirty="0"/>
              <a:t>Title / Subtitle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6" name="Picture 5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9952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227401" y="4266220"/>
            <a:ext cx="21945600" cy="5213823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70000"/>
              </a:lnSpc>
              <a:buNone/>
              <a:defRPr sz="2000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15" name="Picture 14" descr="Mesa de trabajo 5 copia 6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020" y="12395826"/>
            <a:ext cx="5649960" cy="670220"/>
          </a:xfrm>
          <a:prstGeom prst="rect">
            <a:avLst/>
          </a:prstGeom>
        </p:spPr>
      </p:pic>
      <p:pic>
        <p:nvPicPr>
          <p:cNvPr id="18" name="Picture 17" descr="Mesa de trabajo 5 copia 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420" y="12548226"/>
            <a:ext cx="5649960" cy="670220"/>
          </a:xfrm>
          <a:prstGeom prst="rect">
            <a:avLst/>
          </a:prstGeom>
        </p:spPr>
      </p:pic>
      <p:pic>
        <p:nvPicPr>
          <p:cNvPr id="6" name="Picture 5" descr="Recurso 2@3x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395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7062" y="2256971"/>
            <a:ext cx="22834600" cy="1756229"/>
          </a:xfrm>
          <a:prstGeom prst="rect">
            <a:avLst/>
          </a:prstGeom>
        </p:spPr>
        <p:txBody>
          <a:bodyPr vert="horz"/>
          <a:lstStyle>
            <a:lvl1pPr algn="l">
              <a:lnSpc>
                <a:spcPct val="90000"/>
              </a:lnSpc>
              <a:defRPr sz="10000" b="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r>
              <a:rPr lang="es-ES_tradnl" dirty="0"/>
              <a:t>01 – </a:t>
            </a:r>
            <a:r>
              <a:rPr lang="es-ES_tradnl" dirty="0" err="1"/>
              <a:t>Title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691661" y="4416424"/>
            <a:ext cx="22860521" cy="175577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1000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s-ES_tradnl" dirty="0"/>
              <a:t>02 – </a:t>
            </a:r>
            <a:r>
              <a:rPr lang="es-ES_tradnl" dirty="0" err="1"/>
              <a:t>Title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691662" y="6575425"/>
            <a:ext cx="22859378" cy="1755775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/>
              <a:t>03 – </a:t>
            </a:r>
            <a:r>
              <a:rPr lang="es-ES_tradnl" dirty="0" err="1"/>
              <a:t>Title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692150" y="8810625"/>
            <a:ext cx="22859378" cy="1755775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/>
              <a:t>04 – </a:t>
            </a:r>
            <a:r>
              <a:rPr lang="es-ES_tradnl" dirty="0" err="1"/>
              <a:t>Title</a:t>
            </a:r>
            <a:endParaRPr lang="en-US" dirty="0"/>
          </a:p>
        </p:txBody>
      </p:sp>
      <p:sp>
        <p:nvSpPr>
          <p:cNvPr id="15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692150" y="11122025"/>
            <a:ext cx="22859378" cy="1755775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/>
              <a:t>05 – </a:t>
            </a:r>
            <a:r>
              <a:rPr lang="es-ES_tradnl" dirty="0" err="1"/>
              <a:t>Title</a:t>
            </a:r>
            <a:endParaRPr lang="en-US" dirty="0"/>
          </a:p>
        </p:txBody>
      </p:sp>
      <p:sp>
        <p:nvSpPr>
          <p:cNvPr id="18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 dirty="0"/>
              <a:t>Title / Subtitle</a:t>
            </a:r>
          </a:p>
        </p:txBody>
      </p:sp>
      <p:sp>
        <p:nvSpPr>
          <p:cNvPr id="22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16" name="Picture 15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887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558800" y="2054591"/>
            <a:ext cx="21945600" cy="156136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80000"/>
              </a:lnSpc>
              <a:defRPr sz="1000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r>
              <a:rPr lang="es-ES_tradnl" dirty="0"/>
              <a:t>01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60651" y="3937764"/>
            <a:ext cx="21945600" cy="510404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70000"/>
              </a:lnSpc>
              <a:buNone/>
              <a:defRPr sz="2000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 dirty="0"/>
              <a:t>Title of the</a:t>
            </a:r>
          </a:p>
          <a:p>
            <a:pPr lvl="0"/>
            <a:r>
              <a:rPr lang="en-US" dirty="0" err="1"/>
              <a:t>sectiong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58800" y="8946557"/>
            <a:ext cx="21947188" cy="16764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s-ES_tradnl" dirty="0" err="1"/>
              <a:t>Subtitle</a:t>
            </a:r>
            <a:endParaRPr lang="en-US" dirty="0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 dirty="0"/>
              <a:t>Title / Subtitle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8" name="Picture 7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7799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+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solidFill>
                  <a:srgbClr val="000B32"/>
                </a:solidFill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78258" y="576858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0" y="5038624"/>
            <a:ext cx="24384000" cy="3589630"/>
          </a:xfrm>
          <a:prstGeom prst="rect">
            <a:avLst/>
          </a:prstGeom>
        </p:spPr>
        <p:txBody>
          <a:bodyPr vert="horz"/>
          <a:lstStyle>
            <a:lvl1pPr algn="ctr">
              <a:lnSpc>
                <a:spcPct val="80000"/>
              </a:lnSpc>
              <a:defRPr sz="15000" b="0" baseline="0">
                <a:solidFill>
                  <a:srgbClr val="000B32"/>
                </a:solidFill>
                <a:latin typeface="Esade Bold"/>
                <a:cs typeface="Esade Bold"/>
              </a:defRPr>
            </a:lvl1pPr>
          </a:lstStyle>
          <a:p>
            <a:r>
              <a:rPr lang="es-ES_tradnl" dirty="0"/>
              <a:t>A </a:t>
            </a:r>
            <a:r>
              <a:rPr lang="es-ES_tradnl" dirty="0" err="1"/>
              <a:t>two</a:t>
            </a:r>
            <a:br>
              <a:rPr lang="es-ES_tradnl" dirty="0"/>
            </a:br>
            <a:r>
              <a:rPr lang="es-ES_tradnl" dirty="0"/>
              <a:t>line </a:t>
            </a:r>
            <a:r>
              <a:rPr lang="es-ES_tradnl" dirty="0" err="1"/>
              <a:t>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95569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2757071" y="2654301"/>
            <a:ext cx="20697671" cy="37846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lnSpc>
                <a:spcPct val="80000"/>
              </a:lnSpc>
              <a:buNone/>
              <a:defRPr sz="3000">
                <a:latin typeface="Arial"/>
                <a:cs typeface="Arial"/>
              </a:defRPr>
            </a:lvl2pPr>
            <a:lvl3pPr marL="914400" indent="0">
              <a:lnSpc>
                <a:spcPct val="80000"/>
              </a:lnSpc>
              <a:buNone/>
              <a:defRPr sz="3000">
                <a:latin typeface="Arial"/>
                <a:cs typeface="Arial"/>
              </a:defRPr>
            </a:lvl3pPr>
            <a:lvl4pPr marL="1371600" indent="0">
              <a:lnSpc>
                <a:spcPct val="80000"/>
              </a:lnSpc>
              <a:buNone/>
              <a:defRPr sz="3000">
                <a:latin typeface="Arial"/>
                <a:cs typeface="Arial"/>
              </a:defRPr>
            </a:lvl4pPr>
            <a:lvl5pPr marL="1828800" indent="0">
              <a:lnSpc>
                <a:spcPct val="80000"/>
              </a:lnSpc>
              <a:buNone/>
              <a:defRPr sz="3000">
                <a:latin typeface="Arial"/>
                <a:cs typeface="Arial"/>
              </a:defRPr>
            </a:lvl5pPr>
          </a:lstStyle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 dirty="0"/>
              <a:t>Title / Subtitle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6" name="Picture 5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458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 dirty="0"/>
              <a:t>Title / Subtitle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sp>
        <p:nvSpPr>
          <p:cNvPr id="6" name="Text Placeholder 27"/>
          <p:cNvSpPr>
            <a:spLocks noGrp="1"/>
          </p:cNvSpPr>
          <p:nvPr>
            <p:ph type="body" sz="quarter" idx="21"/>
          </p:nvPr>
        </p:nvSpPr>
        <p:spPr>
          <a:xfrm>
            <a:off x="9490363" y="8451273"/>
            <a:ext cx="5149274" cy="2446145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</p:txBody>
      </p:sp>
      <p:sp>
        <p:nvSpPr>
          <p:cNvPr id="7" name="Text Placeholder 27"/>
          <p:cNvSpPr>
            <a:spLocks noGrp="1"/>
          </p:cNvSpPr>
          <p:nvPr>
            <p:ph type="body" sz="quarter" idx="22"/>
          </p:nvPr>
        </p:nvSpPr>
        <p:spPr>
          <a:xfrm>
            <a:off x="2262909" y="8451273"/>
            <a:ext cx="5149274" cy="2446145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</p:txBody>
      </p:sp>
      <p:sp>
        <p:nvSpPr>
          <p:cNvPr id="8" name="Text Placeholder 27"/>
          <p:cNvSpPr>
            <a:spLocks noGrp="1"/>
          </p:cNvSpPr>
          <p:nvPr>
            <p:ph type="body" sz="quarter" idx="23"/>
          </p:nvPr>
        </p:nvSpPr>
        <p:spPr>
          <a:xfrm>
            <a:off x="16740909" y="8451273"/>
            <a:ext cx="5149274" cy="2446145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163143" y="3925455"/>
            <a:ext cx="3325402" cy="338720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0390598" y="3925455"/>
            <a:ext cx="3325402" cy="338720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7641143" y="3925455"/>
            <a:ext cx="3325402" cy="338720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latin typeface="Arial Regular"/>
              </a:defRPr>
            </a:lvl1pPr>
          </a:lstStyle>
          <a:p>
            <a:endParaRPr lang="en-US" dirty="0"/>
          </a:p>
        </p:txBody>
      </p:sp>
      <p:pic>
        <p:nvPicPr>
          <p:cNvPr id="12" name="Picture 11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73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7062" y="2256971"/>
            <a:ext cx="22834600" cy="1756229"/>
          </a:xfrm>
          <a:prstGeom prst="rect">
            <a:avLst/>
          </a:prstGeom>
        </p:spPr>
        <p:txBody>
          <a:bodyPr vert="horz"/>
          <a:lstStyle>
            <a:lvl1pPr algn="l">
              <a:lnSpc>
                <a:spcPct val="90000"/>
              </a:lnSpc>
              <a:defRPr sz="10000" b="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r>
              <a:rPr lang="es-ES_tradnl" dirty="0"/>
              <a:t>01 – </a:t>
            </a:r>
            <a:r>
              <a:rPr lang="es-ES_tradnl" dirty="0" err="1"/>
              <a:t>Title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691661" y="4416424"/>
            <a:ext cx="22860521" cy="175577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1000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s-ES_tradnl" dirty="0"/>
              <a:t>02 – </a:t>
            </a:r>
            <a:r>
              <a:rPr lang="es-ES_tradnl" dirty="0" err="1"/>
              <a:t>Title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691662" y="6575425"/>
            <a:ext cx="22859378" cy="1755775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/>
              <a:t>03 – </a:t>
            </a:r>
            <a:r>
              <a:rPr lang="es-ES_tradnl" dirty="0" err="1"/>
              <a:t>Title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692150" y="8810625"/>
            <a:ext cx="22859378" cy="1755775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/>
              <a:t>04 – </a:t>
            </a:r>
            <a:r>
              <a:rPr lang="es-ES_tradnl" dirty="0" err="1"/>
              <a:t>Title</a:t>
            </a:r>
            <a:endParaRPr lang="en-US" dirty="0"/>
          </a:p>
        </p:txBody>
      </p:sp>
      <p:sp>
        <p:nvSpPr>
          <p:cNvPr id="15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692150" y="11122025"/>
            <a:ext cx="22859378" cy="1755775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/>
              <a:t>05 – </a:t>
            </a:r>
            <a:r>
              <a:rPr lang="es-ES_tradnl" dirty="0" err="1"/>
              <a:t>Title</a:t>
            </a:r>
            <a:endParaRPr lang="en-US" dirty="0"/>
          </a:p>
        </p:txBody>
      </p:sp>
      <p:sp>
        <p:nvSpPr>
          <p:cNvPr id="18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 dirty="0"/>
              <a:t>Title / Subtitle</a:t>
            </a:r>
          </a:p>
        </p:txBody>
      </p:sp>
      <p:sp>
        <p:nvSpPr>
          <p:cNvPr id="22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16" name="Picture 15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2125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Body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8"/>
          <p:cNvSpPr>
            <a:spLocks noGrp="1"/>
          </p:cNvSpPr>
          <p:nvPr>
            <p:ph type="body" sz="quarter" idx="20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 dirty="0"/>
              <a:t>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3849039" y="1666902"/>
            <a:ext cx="15832683" cy="130651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10000" baseline="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 dirty="0"/>
              <a:t>Title / Subtitle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8" name="Picture 7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128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+Body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8"/>
          <p:cNvSpPr>
            <a:spLocks noGrp="1"/>
          </p:cNvSpPr>
          <p:nvPr>
            <p:ph type="body" sz="quarter" idx="20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 dirty="0"/>
              <a:t>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3849039" y="1666902"/>
            <a:ext cx="15832683" cy="130651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10000" baseline="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 dirty="0"/>
              <a:t>Title / Subtitle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8" name="Picture 7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3849039" y="5026837"/>
            <a:ext cx="7663135" cy="0"/>
          </a:xfrm>
          <a:prstGeom prst="line">
            <a:avLst/>
          </a:prstGeom>
          <a:ln w="19050" cmpd="sng">
            <a:solidFill>
              <a:srgbClr val="000B3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3849038" y="3489260"/>
            <a:ext cx="7663135" cy="130651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11500" baseline="0">
                <a:solidFill>
                  <a:srgbClr val="224BB9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 dirty="0"/>
              <a:t>1ºlevel data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38" hasCustomPrompt="1"/>
          </p:nvPr>
        </p:nvSpPr>
        <p:spPr>
          <a:xfrm>
            <a:off x="3849038" y="5314641"/>
            <a:ext cx="7663135" cy="100838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 dirty="0" err="1"/>
              <a:t>Description</a:t>
            </a:r>
            <a:endParaRPr lang="es-ES_tradnl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12086650" y="5026837"/>
            <a:ext cx="6907056" cy="0"/>
          </a:xfrm>
          <a:prstGeom prst="line">
            <a:avLst/>
          </a:prstGeom>
          <a:ln w="19050" cmpd="sng">
            <a:solidFill>
              <a:srgbClr val="000B3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12086650" y="3837994"/>
            <a:ext cx="6907056" cy="957777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8800" baseline="0">
                <a:solidFill>
                  <a:srgbClr val="224BB9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 dirty="0"/>
              <a:t>2ºlevel data</a:t>
            </a:r>
          </a:p>
        </p:txBody>
      </p:sp>
      <p:sp>
        <p:nvSpPr>
          <p:cNvPr id="25" name="Text Placeholder 18"/>
          <p:cNvSpPr>
            <a:spLocks noGrp="1"/>
          </p:cNvSpPr>
          <p:nvPr>
            <p:ph type="body" sz="quarter" idx="40" hasCustomPrompt="1"/>
          </p:nvPr>
        </p:nvSpPr>
        <p:spPr>
          <a:xfrm>
            <a:off x="12086649" y="5314641"/>
            <a:ext cx="6907057" cy="100838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 dirty="0" err="1"/>
              <a:t>Description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4261649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Body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3849039" y="3276600"/>
            <a:ext cx="8622361" cy="950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lnSpc>
                <a:spcPct val="100000"/>
              </a:lnSpc>
              <a:buNone/>
              <a:defRPr sz="2600">
                <a:solidFill>
                  <a:srgbClr val="000B32"/>
                </a:solidFill>
                <a:latin typeface="Arial Regular"/>
                <a:cs typeface="Arial Regular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</p:txBody>
      </p:sp>
      <p:sp>
        <p:nvSpPr>
          <p:cNvPr id="18" name="Text Placeholder 18"/>
          <p:cNvSpPr>
            <a:spLocks noGrp="1"/>
          </p:cNvSpPr>
          <p:nvPr>
            <p:ph type="body" sz="quarter" idx="20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 dirty="0"/>
              <a:t>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3849039" y="1666902"/>
            <a:ext cx="15832683" cy="130651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10000" baseline="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 dirty="0"/>
              <a:t>Title / Subtitle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10" name="Picture 9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570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Body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3849039" y="3276600"/>
            <a:ext cx="8631715" cy="9506833"/>
          </a:xfrm>
          <a:prstGeom prst="rect">
            <a:avLst/>
          </a:prstGeom>
        </p:spPr>
        <p:txBody>
          <a:bodyPr vert="horz"/>
          <a:lstStyle>
            <a:lvl1pPr marL="457200" indent="-457200">
              <a:lnSpc>
                <a:spcPct val="100000"/>
              </a:lnSpc>
              <a:buFont typeface="Lucida Grande"/>
              <a:buChar char="—"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914400" indent="-457200">
              <a:lnSpc>
                <a:spcPct val="100000"/>
              </a:lnSpc>
              <a:buFont typeface="Lucida Grande"/>
              <a:buChar char="—"/>
              <a:defRPr>
                <a:solidFill>
                  <a:srgbClr val="000B32"/>
                </a:solidFill>
                <a:latin typeface="Arial Regular"/>
                <a:cs typeface="Arial Regular"/>
              </a:defRPr>
            </a:lvl2pPr>
            <a:lvl3pPr marL="1257300" indent="-342900">
              <a:lnSpc>
                <a:spcPct val="90000"/>
              </a:lnSpc>
              <a:buFont typeface="Lucida Grande"/>
              <a:buChar char="—"/>
              <a:defRPr>
                <a:latin typeface="Arial"/>
                <a:cs typeface="Arial"/>
              </a:defRPr>
            </a:lvl3pPr>
            <a:lvl4pPr marL="1714500" indent="-342900">
              <a:lnSpc>
                <a:spcPct val="90000"/>
              </a:lnSpc>
              <a:buFont typeface="Lucida Grande"/>
              <a:buChar char="—"/>
              <a:defRPr>
                <a:latin typeface="Arial"/>
                <a:cs typeface="Arial"/>
              </a:defRPr>
            </a:lvl4pPr>
            <a:lvl5pPr marL="2171700" indent="-342900">
              <a:lnSpc>
                <a:spcPct val="90000"/>
              </a:lnSpc>
              <a:buFont typeface="Lucida Grande"/>
              <a:buChar char="—"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</p:txBody>
      </p:sp>
      <p:sp>
        <p:nvSpPr>
          <p:cNvPr id="18" name="Text Placeholder 18"/>
          <p:cNvSpPr>
            <a:spLocks noGrp="1"/>
          </p:cNvSpPr>
          <p:nvPr>
            <p:ph type="body" sz="quarter" idx="20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 dirty="0"/>
              <a:t>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3849039" y="1666902"/>
            <a:ext cx="15832683" cy="130651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10000" baseline="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 dirty="0"/>
              <a:t>Title / Subtitle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8" name="Picture 7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12545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dy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 dirty="0"/>
              <a:t>TITLE</a:t>
            </a:r>
          </a:p>
          <a:p>
            <a:pPr lvl="0"/>
            <a:r>
              <a:rPr lang="es-ES_tradnl" dirty="0"/>
              <a:t>AND SUBTITLE</a:t>
            </a:r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3849039" y="1863206"/>
            <a:ext cx="8622361" cy="1092022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lnSpc>
                <a:spcPct val="100000"/>
              </a:lnSpc>
              <a:buNone/>
              <a:defRPr sz="2600">
                <a:solidFill>
                  <a:srgbClr val="000B32"/>
                </a:solidFill>
                <a:latin typeface="Arial Regular"/>
                <a:cs typeface="Arial Regular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19"/>
          </p:nvPr>
        </p:nvSpPr>
        <p:spPr>
          <a:xfrm>
            <a:off x="13811747" y="1863206"/>
            <a:ext cx="8622361" cy="1092022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lnSpc>
                <a:spcPct val="100000"/>
              </a:lnSpc>
              <a:buNone/>
              <a:defRPr sz="2600">
                <a:solidFill>
                  <a:srgbClr val="000B32"/>
                </a:solidFill>
                <a:latin typeface="Arial Regular"/>
                <a:cs typeface="Arial Regular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 dirty="0"/>
              <a:t>Title / Subtitle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8" name="Picture 7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22770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Body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11949115" y="1818833"/>
            <a:ext cx="11529144" cy="1085977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solidFill>
                  <a:srgbClr val="000B32"/>
                </a:solidFill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 dirty="0"/>
              <a:t>TITLE</a:t>
            </a:r>
          </a:p>
        </p:txBody>
      </p:sp>
      <p:sp>
        <p:nvSpPr>
          <p:cNvPr id="14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3849688" y="3366212"/>
            <a:ext cx="6996112" cy="9312397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3863045" y="1818833"/>
            <a:ext cx="6982755" cy="130651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9600" baseline="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 dirty="0"/>
              <a:t>Title / Subtitle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9" name="Picture 8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26313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1+Head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 dirty="0"/>
              <a:t>Title / Subtitle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 dirty="0"/>
              <a:t>TITLE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256256" y="0"/>
            <a:ext cx="12127744" cy="1371599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solidFill>
                  <a:srgbClr val="000B32"/>
                </a:solidFill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21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3849688" y="4838273"/>
            <a:ext cx="7902609" cy="784033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3863045" y="1818832"/>
            <a:ext cx="7889252" cy="2596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9600" baseline="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 dirty="0"/>
              <a:t>Subtitle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83079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1+Head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108521" y="1863205"/>
            <a:ext cx="10991822" cy="1022417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solidFill>
                  <a:srgbClr val="000B32"/>
                </a:solidFill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 dirty="0"/>
              <a:t>TITLE</a:t>
            </a:r>
          </a:p>
          <a:p>
            <a:pPr lvl="0"/>
            <a:r>
              <a:rPr lang="es-ES_tradnl" dirty="0"/>
              <a:t>AND SUBTITLE</a:t>
            </a:r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3849040" y="1863206"/>
            <a:ext cx="7865352" cy="1024607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lnSpc>
                <a:spcPct val="100000"/>
              </a:lnSpc>
              <a:buNone/>
              <a:defRPr sz="2600">
                <a:solidFill>
                  <a:srgbClr val="000B32"/>
                </a:solidFill>
                <a:latin typeface="Arial Regular"/>
                <a:cs typeface="Arial Regular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 dirty="0"/>
              <a:t>Title / Subtitle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9" name="Picture 8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63199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+Body+Bars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574800" y="2692399"/>
            <a:ext cx="10363200" cy="1009103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solidFill>
                  <a:srgbClr val="000B32"/>
                </a:solidFill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446000" y="2692399"/>
            <a:ext cx="10363200" cy="1009103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solidFill>
                  <a:srgbClr val="000B32"/>
                </a:solidFill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 dirty="0"/>
              <a:t>Title / Subtitle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7" name="Picture 6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5423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+Body+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41DF911-1C80-1545-8BF6-EBFA52E6B8C6}"/>
              </a:ext>
            </a:extLst>
          </p:cNvPr>
          <p:cNvCxnSpPr/>
          <p:nvPr userDrawn="1"/>
        </p:nvCxnSpPr>
        <p:spPr>
          <a:xfrm>
            <a:off x="5353930" y="12783433"/>
            <a:ext cx="16463333" cy="0"/>
          </a:xfrm>
          <a:prstGeom prst="line">
            <a:avLst/>
          </a:prstGeom>
          <a:noFill/>
          <a:ln w="6350" cap="flat">
            <a:solidFill>
              <a:srgbClr val="000B3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D4AFDC4-73DC-0940-980F-5D7056627EB6}"/>
              </a:ext>
            </a:extLst>
          </p:cNvPr>
          <p:cNvCxnSpPr/>
          <p:nvPr userDrawn="1"/>
        </p:nvCxnSpPr>
        <p:spPr>
          <a:xfrm>
            <a:off x="5353930" y="1863206"/>
            <a:ext cx="16463333" cy="0"/>
          </a:xfrm>
          <a:prstGeom prst="line">
            <a:avLst/>
          </a:prstGeom>
          <a:noFill/>
          <a:ln w="6350" cap="flat">
            <a:solidFill>
              <a:srgbClr val="000B3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 dirty="0"/>
              <a:t>TITLE</a:t>
            </a:r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5354637" y="1981100"/>
            <a:ext cx="16462625" cy="88741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6000" b="1" baseline="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8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5354637" y="3114970"/>
            <a:ext cx="16462625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 baseline="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s-ES_tradnl" dirty="0"/>
          </a:p>
          <a:p>
            <a:pPr lvl="0"/>
            <a:endParaRPr lang="es-ES_tradnl" dirty="0"/>
          </a:p>
        </p:txBody>
      </p:sp>
      <p:sp>
        <p:nvSpPr>
          <p:cNvPr id="11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 dirty="0"/>
              <a:t>Title / Subtitle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10" name="Picture 9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872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 GIAGONALES BIEN-18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21402" y="3377855"/>
            <a:ext cx="38163996" cy="10380174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558800" y="2054591"/>
            <a:ext cx="21945600" cy="156136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80000"/>
              </a:lnSpc>
              <a:defRPr sz="1000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r>
              <a:rPr lang="es-ES_tradnl" dirty="0"/>
              <a:t>01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60651" y="3937764"/>
            <a:ext cx="21945600" cy="463017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70000"/>
              </a:lnSpc>
              <a:buNone/>
              <a:defRPr sz="2000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 dirty="0"/>
              <a:t>Title of the</a:t>
            </a:r>
          </a:p>
          <a:p>
            <a:pPr lvl="0"/>
            <a:r>
              <a:rPr lang="en-US" dirty="0"/>
              <a:t>section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58800" y="8984013"/>
            <a:ext cx="21947188" cy="145093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s-ES_tradnl" dirty="0" err="1"/>
              <a:t>Subtitle</a:t>
            </a:r>
            <a:endParaRPr lang="en-US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 dirty="0"/>
              <a:t>Title / Subtitle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11" name="Picture 10" descr="Recurso 2@3x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8606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Mesa de trabajo 5 copia 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021" y="12548226"/>
            <a:ext cx="5649960" cy="670220"/>
          </a:xfrm>
          <a:prstGeom prst="rect">
            <a:avLst/>
          </a:prstGeom>
        </p:spPr>
      </p:pic>
      <p:pic>
        <p:nvPicPr>
          <p:cNvPr id="4" name="Picture 3" descr="esade_display_blue@6x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610" y="4837431"/>
            <a:ext cx="8822780" cy="274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3287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51733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latin typeface="Arial Regular"/>
                <a:cs typeface="Arial Regular"/>
              </a:defRPr>
            </a:lvl1pPr>
          </a:lstStyle>
          <a:p>
            <a:pPr lvl="0"/>
            <a:r>
              <a:rPr lang="en-US" dirty="0"/>
              <a:t>Title / Subtitle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78258" y="516381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EDEDFB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EDEDFB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5" name="Picture 4" descr="logo_text@6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5" y="343185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0624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227401" y="4266220"/>
            <a:ext cx="21945600" cy="5213823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70000"/>
              </a:lnSpc>
              <a:buNone/>
              <a:defRPr sz="20000" b="0" i="0">
                <a:solidFill>
                  <a:srgbClr val="EDEDFB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14" name="Picture 13" descr="Mesa de trabajo 5 copia 6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020" y="12395826"/>
            <a:ext cx="5649960" cy="670220"/>
          </a:xfrm>
          <a:prstGeom prst="rect">
            <a:avLst/>
          </a:prstGeom>
        </p:spPr>
      </p:pic>
      <p:pic>
        <p:nvPicPr>
          <p:cNvPr id="5" name="Picture 4" descr="logo_text@6x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5" y="343185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31551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7062" y="2256971"/>
            <a:ext cx="22834600" cy="1756229"/>
          </a:xfrm>
          <a:prstGeom prst="rect">
            <a:avLst/>
          </a:prstGeom>
        </p:spPr>
        <p:txBody>
          <a:bodyPr vert="horz"/>
          <a:lstStyle>
            <a:lvl1pPr algn="l">
              <a:lnSpc>
                <a:spcPct val="90000"/>
              </a:lnSpc>
              <a:defRPr sz="10000" b="0">
                <a:solidFill>
                  <a:srgbClr val="EDEDFB"/>
                </a:solidFill>
                <a:latin typeface="Esade Regular"/>
                <a:cs typeface="Esade Regular"/>
              </a:defRPr>
            </a:lvl1pPr>
          </a:lstStyle>
          <a:p>
            <a:r>
              <a:rPr lang="es-ES_tradnl" dirty="0"/>
              <a:t>01 – </a:t>
            </a:r>
            <a:r>
              <a:rPr lang="es-ES_tradnl" dirty="0" err="1"/>
              <a:t>Title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691661" y="4416424"/>
            <a:ext cx="22860521" cy="175577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10000">
                <a:latin typeface="Esade Regular"/>
                <a:cs typeface="Esade Regular"/>
              </a:defRPr>
            </a:lvl1pPr>
          </a:lstStyle>
          <a:p>
            <a:pPr lvl="0"/>
            <a:r>
              <a:rPr lang="es-ES_tradnl" dirty="0"/>
              <a:t>02 – </a:t>
            </a:r>
            <a:r>
              <a:rPr lang="es-ES_tradnl" dirty="0" err="1"/>
              <a:t>Title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691662" y="6575425"/>
            <a:ext cx="22859378" cy="1755775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0">
                <a:latin typeface="Esade Regular"/>
                <a:cs typeface="Esade Regular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/>
              <a:t>03 – </a:t>
            </a:r>
            <a:r>
              <a:rPr lang="es-ES_tradnl" dirty="0" err="1"/>
              <a:t>Title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692150" y="8810625"/>
            <a:ext cx="22859378" cy="1755775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0">
                <a:latin typeface="Esade Regular"/>
                <a:cs typeface="Esade Regular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/>
              <a:t>04 – </a:t>
            </a:r>
            <a:r>
              <a:rPr lang="es-ES_tradnl" dirty="0" err="1"/>
              <a:t>Title</a:t>
            </a:r>
            <a:endParaRPr lang="en-US" dirty="0"/>
          </a:p>
        </p:txBody>
      </p:sp>
      <p:sp>
        <p:nvSpPr>
          <p:cNvPr id="15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692150" y="11122025"/>
            <a:ext cx="22859378" cy="1755775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0">
                <a:latin typeface="Esade Regular"/>
                <a:cs typeface="Esade Regular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/>
              <a:t>05 – </a:t>
            </a:r>
            <a:r>
              <a:rPr lang="es-ES_tradnl" dirty="0" err="1"/>
              <a:t>Title</a:t>
            </a:r>
            <a:endParaRPr lang="en-US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399385" y="551733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latin typeface="Arial Regular"/>
                <a:cs typeface="Arial Regular"/>
              </a:defRPr>
            </a:lvl1pPr>
          </a:lstStyle>
          <a:p>
            <a:pPr lvl="0"/>
            <a:r>
              <a:rPr lang="en-US" dirty="0"/>
              <a:t>Title / Subtitle</a:t>
            </a:r>
          </a:p>
        </p:txBody>
      </p:sp>
      <p:sp>
        <p:nvSpPr>
          <p:cNvPr id="20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78258" y="516381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EDEDFB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EDEDFB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16" name="Picture 15" descr="logo_text@6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5" y="343185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9340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558800" y="2054591"/>
            <a:ext cx="21945600" cy="156136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80000"/>
              </a:lnSpc>
              <a:defRPr sz="10000">
                <a:solidFill>
                  <a:srgbClr val="EDEDFB"/>
                </a:solidFill>
                <a:latin typeface="Esade Regular"/>
                <a:cs typeface="Esade Regular"/>
              </a:defRPr>
            </a:lvl1pPr>
          </a:lstStyle>
          <a:p>
            <a:r>
              <a:rPr lang="es-ES_tradnl" dirty="0"/>
              <a:t>01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60651" y="3937764"/>
            <a:ext cx="21945600" cy="509365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70000"/>
              </a:lnSpc>
              <a:buNone/>
              <a:defRPr sz="20000" baseline="0">
                <a:latin typeface="Esade Regular"/>
                <a:cs typeface="Esade Regular"/>
              </a:defRPr>
            </a:lvl1pPr>
          </a:lstStyle>
          <a:p>
            <a:pPr lvl="0"/>
            <a:r>
              <a:rPr lang="en-US" dirty="0"/>
              <a:t>Title of the</a:t>
            </a:r>
          </a:p>
          <a:p>
            <a:pPr lvl="0"/>
            <a:r>
              <a:rPr lang="en-US" dirty="0"/>
              <a:t>section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58800" y="8936172"/>
            <a:ext cx="21947188" cy="16764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 b="0">
                <a:latin typeface="Arial Regular"/>
                <a:cs typeface="Arial Regular"/>
              </a:defRPr>
            </a:lvl1pPr>
          </a:lstStyle>
          <a:p>
            <a:pPr lvl="0"/>
            <a:r>
              <a:rPr lang="es-ES_tradnl" dirty="0" err="1"/>
              <a:t>Subtitle</a:t>
            </a:r>
            <a:endParaRPr lang="en-US" dirty="0"/>
          </a:p>
        </p:txBody>
      </p:sp>
      <p:sp>
        <p:nvSpPr>
          <p:cNvPr id="11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51733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latin typeface="Arial Regular"/>
                <a:cs typeface="Arial Regular"/>
              </a:defRPr>
            </a:lvl1pPr>
          </a:lstStyle>
          <a:p>
            <a:pPr lvl="0"/>
            <a:r>
              <a:rPr lang="en-US" dirty="0"/>
              <a:t>Title / Subtitle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78258" y="516381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EDEDFB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EDEDFB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8" name="Picture 7" descr="logo_text@6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5" y="343185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0606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+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78258" y="576858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EDEDFB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EDEDFB"/>
              </a:solidFill>
              <a:latin typeface="Arial Regular"/>
              <a:ea typeface="Arial Regular"/>
              <a:cs typeface="Arial Regular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0" y="5038624"/>
            <a:ext cx="24384000" cy="3589630"/>
          </a:xfrm>
          <a:prstGeom prst="rect">
            <a:avLst/>
          </a:prstGeom>
        </p:spPr>
        <p:txBody>
          <a:bodyPr vert="horz"/>
          <a:lstStyle>
            <a:lvl1pPr algn="ctr">
              <a:lnSpc>
                <a:spcPct val="80000"/>
              </a:lnSpc>
              <a:defRPr sz="15000" b="0" baseline="0">
                <a:solidFill>
                  <a:srgbClr val="EDEDFB"/>
                </a:solidFill>
                <a:latin typeface="Esade Bold"/>
                <a:cs typeface="Esade Bold"/>
              </a:defRPr>
            </a:lvl1pPr>
          </a:lstStyle>
          <a:p>
            <a:r>
              <a:rPr lang="es-ES_tradnl" dirty="0"/>
              <a:t>A </a:t>
            </a:r>
            <a:r>
              <a:rPr lang="es-ES_tradnl" dirty="0" err="1"/>
              <a:t>two</a:t>
            </a:r>
            <a:br>
              <a:rPr lang="es-ES_tradnl" dirty="0"/>
            </a:br>
            <a:r>
              <a:rPr lang="es-ES_tradnl" dirty="0"/>
              <a:t>line </a:t>
            </a:r>
            <a:r>
              <a:rPr lang="es-ES_tradnl" dirty="0" err="1"/>
              <a:t>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77800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2757071" y="2654301"/>
            <a:ext cx="20697671" cy="37846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latin typeface="Arial Regular"/>
                <a:cs typeface="Arial Regular"/>
              </a:defRPr>
            </a:lvl1pPr>
            <a:lvl2pPr marL="457200" indent="0">
              <a:lnSpc>
                <a:spcPct val="80000"/>
              </a:lnSpc>
              <a:buNone/>
              <a:defRPr sz="3000">
                <a:latin typeface="Arial"/>
                <a:cs typeface="Arial"/>
              </a:defRPr>
            </a:lvl2pPr>
            <a:lvl3pPr marL="914400" indent="0">
              <a:lnSpc>
                <a:spcPct val="80000"/>
              </a:lnSpc>
              <a:buNone/>
              <a:defRPr sz="3000">
                <a:latin typeface="Arial"/>
                <a:cs typeface="Arial"/>
              </a:defRPr>
            </a:lvl3pPr>
            <a:lvl4pPr marL="1371600" indent="0">
              <a:lnSpc>
                <a:spcPct val="80000"/>
              </a:lnSpc>
              <a:buNone/>
              <a:defRPr sz="3000">
                <a:latin typeface="Arial"/>
                <a:cs typeface="Arial"/>
              </a:defRPr>
            </a:lvl4pPr>
            <a:lvl5pPr marL="1828800" indent="0">
              <a:lnSpc>
                <a:spcPct val="80000"/>
              </a:lnSpc>
              <a:buNone/>
              <a:defRPr sz="3000">
                <a:latin typeface="Arial"/>
                <a:cs typeface="Arial"/>
              </a:defRPr>
            </a:lvl5pPr>
          </a:lstStyle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</p:txBody>
      </p:sp>
      <p:sp>
        <p:nvSpPr>
          <p:cNvPr id="6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51733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latin typeface="Arial Regular"/>
                <a:cs typeface="Arial Regular"/>
              </a:defRPr>
            </a:lvl1pPr>
          </a:lstStyle>
          <a:p>
            <a:pPr lvl="0"/>
            <a:r>
              <a:rPr lang="en-US" dirty="0"/>
              <a:t>Title / Subtitle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78258" y="516381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EDEDFB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EDEDFB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8" name="Picture 7" descr="logo_text@6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5" y="343185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16659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cons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51733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latin typeface="Arial Regular"/>
                <a:cs typeface="Arial Regular"/>
              </a:defRPr>
            </a:lvl1pPr>
          </a:lstStyle>
          <a:p>
            <a:pPr lvl="0"/>
            <a:r>
              <a:rPr lang="en-US" dirty="0"/>
              <a:t>Title / Subtitle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78258" y="516381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EDEDFB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EDEDFB"/>
              </a:solidFill>
              <a:latin typeface="Arial Regular"/>
              <a:ea typeface="Arial Regular"/>
              <a:cs typeface="Arial Regular"/>
            </a:endParaRPr>
          </a:p>
        </p:txBody>
      </p:sp>
      <p:sp>
        <p:nvSpPr>
          <p:cNvPr id="15" name="Text Placeholder 27"/>
          <p:cNvSpPr>
            <a:spLocks noGrp="1"/>
          </p:cNvSpPr>
          <p:nvPr>
            <p:ph type="body" sz="quarter" idx="21"/>
          </p:nvPr>
        </p:nvSpPr>
        <p:spPr>
          <a:xfrm>
            <a:off x="9490363" y="8451273"/>
            <a:ext cx="5149274" cy="2446145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100000"/>
              </a:lnSpc>
              <a:buNone/>
              <a:defRPr sz="3000">
                <a:latin typeface="Arial Regular"/>
                <a:cs typeface="Arial Regular"/>
              </a:defRPr>
            </a:lvl1pPr>
            <a:lvl2pPr marL="4572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</p:txBody>
      </p:sp>
      <p:sp>
        <p:nvSpPr>
          <p:cNvPr id="16" name="Text Placeholder 27"/>
          <p:cNvSpPr>
            <a:spLocks noGrp="1"/>
          </p:cNvSpPr>
          <p:nvPr>
            <p:ph type="body" sz="quarter" idx="22"/>
          </p:nvPr>
        </p:nvSpPr>
        <p:spPr>
          <a:xfrm>
            <a:off x="2262909" y="8451273"/>
            <a:ext cx="5149274" cy="2446145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100000"/>
              </a:lnSpc>
              <a:buNone/>
              <a:defRPr sz="3000">
                <a:latin typeface="Arial Regular"/>
                <a:cs typeface="Arial Regular"/>
              </a:defRPr>
            </a:lvl1pPr>
            <a:lvl2pPr marL="4572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</p:txBody>
      </p:sp>
      <p:sp>
        <p:nvSpPr>
          <p:cNvPr id="17" name="Text Placeholder 27"/>
          <p:cNvSpPr>
            <a:spLocks noGrp="1"/>
          </p:cNvSpPr>
          <p:nvPr>
            <p:ph type="body" sz="quarter" idx="23"/>
          </p:nvPr>
        </p:nvSpPr>
        <p:spPr>
          <a:xfrm>
            <a:off x="16740909" y="8451273"/>
            <a:ext cx="5149274" cy="2446145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100000"/>
              </a:lnSpc>
              <a:buNone/>
              <a:defRPr sz="3000">
                <a:latin typeface="Arial Regular"/>
                <a:cs typeface="Arial Regular"/>
              </a:defRPr>
            </a:lvl1pPr>
            <a:lvl2pPr marL="4572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163143" y="3925455"/>
            <a:ext cx="3325402" cy="338720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0390598" y="3925455"/>
            <a:ext cx="3325402" cy="338720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7641143" y="3925455"/>
            <a:ext cx="3325402" cy="338720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latin typeface="Arial Regular"/>
              </a:defRPr>
            </a:lvl1pPr>
          </a:lstStyle>
          <a:p>
            <a:endParaRPr lang="en-US" dirty="0"/>
          </a:p>
        </p:txBody>
      </p:sp>
      <p:pic>
        <p:nvPicPr>
          <p:cNvPr id="11" name="Picture 10" descr="logo_text@6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5" y="343185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3729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Body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8"/>
          <p:cNvSpPr>
            <a:spLocks noGrp="1"/>
          </p:cNvSpPr>
          <p:nvPr>
            <p:ph type="body" sz="quarter" idx="20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 dirty="0"/>
              <a:t>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3849039" y="1666902"/>
            <a:ext cx="15832683" cy="130651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10000" baseline="0">
                <a:solidFill>
                  <a:schemeClr val="tx1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chemeClr val="tx1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 dirty="0"/>
              <a:t>Title / Subtitle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chemeClr val="tx1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chemeClr val="tx1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7" name="Picture 6" descr="logo_text@6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5" y="343185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128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+Body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3849039" y="5026837"/>
            <a:ext cx="7663135" cy="0"/>
          </a:xfrm>
          <a:prstGeom prst="line">
            <a:avLst/>
          </a:prstGeom>
          <a:ln w="19050" cmpd="sng">
            <a:solidFill>
              <a:srgbClr val="EDED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3849038" y="3489260"/>
            <a:ext cx="7663135" cy="130651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11500" baseline="0">
                <a:solidFill>
                  <a:srgbClr val="224BB9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 dirty="0"/>
              <a:t>1ºlevel data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38" hasCustomPrompt="1"/>
          </p:nvPr>
        </p:nvSpPr>
        <p:spPr>
          <a:xfrm>
            <a:off x="3849038" y="5314641"/>
            <a:ext cx="7663135" cy="100838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EDEDFB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 dirty="0" err="1"/>
              <a:t>Description</a:t>
            </a:r>
            <a:endParaRPr lang="es-ES_tradnl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12086650" y="5026837"/>
            <a:ext cx="6907056" cy="0"/>
          </a:xfrm>
          <a:prstGeom prst="line">
            <a:avLst/>
          </a:prstGeom>
          <a:ln w="19050" cmpd="sng">
            <a:solidFill>
              <a:srgbClr val="EDED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12086650" y="3837994"/>
            <a:ext cx="6907056" cy="957777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8800" baseline="0">
                <a:solidFill>
                  <a:srgbClr val="224BB9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 dirty="0"/>
              <a:t>2ºlevel data</a:t>
            </a:r>
          </a:p>
        </p:txBody>
      </p:sp>
      <p:sp>
        <p:nvSpPr>
          <p:cNvPr id="25" name="Text Placeholder 18"/>
          <p:cNvSpPr>
            <a:spLocks noGrp="1"/>
          </p:cNvSpPr>
          <p:nvPr>
            <p:ph type="body" sz="quarter" idx="40" hasCustomPrompt="1"/>
          </p:nvPr>
        </p:nvSpPr>
        <p:spPr>
          <a:xfrm>
            <a:off x="12086649" y="5314641"/>
            <a:ext cx="6907057" cy="100838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EDEDFB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 dirty="0" err="1"/>
              <a:t>Description</a:t>
            </a:r>
            <a:endParaRPr lang="es-ES_tradnl" dirty="0"/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20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EDEDFB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 dirty="0"/>
              <a:t>TITLE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3849039" y="1666902"/>
            <a:ext cx="15832683" cy="130651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10000" baseline="0">
                <a:solidFill>
                  <a:srgbClr val="EDEDFB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9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EDEDFB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 dirty="0"/>
              <a:t>Title / Subtitle</a:t>
            </a:r>
          </a:p>
        </p:txBody>
      </p:sp>
      <p:sp>
        <p:nvSpPr>
          <p:cNvPr id="20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chemeClr val="bg1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chemeClr val="bg1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21" name="Picture 20" descr="logo_text@6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5" y="343185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16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 GIAGONALES BIEN-15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70479" y="5634690"/>
            <a:ext cx="29697857" cy="808131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558800" y="2054591"/>
            <a:ext cx="21945600" cy="156136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80000"/>
              </a:lnSpc>
              <a:defRPr sz="1000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r>
              <a:rPr lang="es-ES_tradnl" dirty="0"/>
              <a:t>01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60651" y="3937764"/>
            <a:ext cx="21945600" cy="463017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70000"/>
              </a:lnSpc>
              <a:buNone/>
              <a:defRPr sz="2000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 dirty="0"/>
              <a:t>Title of the</a:t>
            </a:r>
          </a:p>
          <a:p>
            <a:pPr lvl="0"/>
            <a:r>
              <a:rPr lang="en-US" dirty="0"/>
              <a:t>section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58800" y="8984013"/>
            <a:ext cx="21947188" cy="145093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s-ES_tradnl" dirty="0" err="1"/>
              <a:t>Subtitle</a:t>
            </a:r>
            <a:endParaRPr lang="en-US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 dirty="0"/>
              <a:t>Title / Subtitle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11" name="Picture 10" descr="Recurso 2@3x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494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Body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3849039" y="3276600"/>
            <a:ext cx="8622361" cy="950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latin typeface="Arial Regular"/>
                <a:cs typeface="Arial Regular"/>
              </a:defRPr>
            </a:lvl1pPr>
            <a:lvl2pPr marL="457200" indent="0">
              <a:lnSpc>
                <a:spcPct val="100000"/>
              </a:lnSpc>
              <a:buNone/>
              <a:defRPr sz="2600">
                <a:latin typeface="Arial Regular"/>
                <a:cs typeface="Arial Regular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</p:txBody>
      </p:sp>
      <p:sp>
        <p:nvSpPr>
          <p:cNvPr id="18" name="Text Placeholder 18"/>
          <p:cNvSpPr>
            <a:spLocks noGrp="1"/>
          </p:cNvSpPr>
          <p:nvPr>
            <p:ph type="body" sz="quarter" idx="20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 dirty="0"/>
              <a:t>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3849039" y="1666902"/>
            <a:ext cx="15832683" cy="130651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10000" baseline="0">
                <a:latin typeface="Esade Regular"/>
                <a:cs typeface="Esade Regular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51733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latin typeface="Arial Regular"/>
                <a:cs typeface="Arial Regular"/>
              </a:defRPr>
            </a:lvl1pPr>
          </a:lstStyle>
          <a:p>
            <a:pPr lvl="0"/>
            <a:r>
              <a:rPr lang="en-US" dirty="0"/>
              <a:t>Title / Subtitle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78258" y="516381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EDEDFB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EDEDFB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10" name="Picture 9" descr="logo_text@6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5" y="343185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1943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Body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3849039" y="3276600"/>
            <a:ext cx="8631715" cy="9506833"/>
          </a:xfrm>
          <a:prstGeom prst="rect">
            <a:avLst/>
          </a:prstGeom>
        </p:spPr>
        <p:txBody>
          <a:bodyPr vert="horz"/>
          <a:lstStyle>
            <a:lvl1pPr marL="457200" indent="-457200">
              <a:lnSpc>
                <a:spcPct val="100000"/>
              </a:lnSpc>
              <a:buFont typeface="Lucida Grande"/>
              <a:buChar char="—"/>
              <a:defRPr sz="3000">
                <a:latin typeface="Arial Regular"/>
                <a:cs typeface="Arial Regular"/>
              </a:defRPr>
            </a:lvl1pPr>
            <a:lvl2pPr marL="914400" indent="-457200">
              <a:lnSpc>
                <a:spcPct val="100000"/>
              </a:lnSpc>
              <a:buFont typeface="Lucida Grande"/>
              <a:buChar char="—"/>
              <a:defRPr>
                <a:latin typeface="Arial Regular"/>
                <a:cs typeface="Arial Regular"/>
              </a:defRPr>
            </a:lvl2pPr>
            <a:lvl3pPr marL="1257300" indent="-342900">
              <a:lnSpc>
                <a:spcPct val="90000"/>
              </a:lnSpc>
              <a:buFont typeface="Lucida Grande"/>
              <a:buChar char="—"/>
              <a:defRPr>
                <a:latin typeface="Arial"/>
                <a:cs typeface="Arial"/>
              </a:defRPr>
            </a:lvl3pPr>
            <a:lvl4pPr marL="1714500" indent="-342900">
              <a:lnSpc>
                <a:spcPct val="90000"/>
              </a:lnSpc>
              <a:buFont typeface="Lucida Grande"/>
              <a:buChar char="—"/>
              <a:defRPr>
                <a:latin typeface="Arial"/>
                <a:cs typeface="Arial"/>
              </a:defRPr>
            </a:lvl4pPr>
            <a:lvl5pPr marL="2171700" indent="-342900">
              <a:lnSpc>
                <a:spcPct val="90000"/>
              </a:lnSpc>
              <a:buFont typeface="Lucida Grande"/>
              <a:buChar char="—"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</p:txBody>
      </p:sp>
      <p:sp>
        <p:nvSpPr>
          <p:cNvPr id="18" name="Text Placeholder 18"/>
          <p:cNvSpPr>
            <a:spLocks noGrp="1"/>
          </p:cNvSpPr>
          <p:nvPr>
            <p:ph type="body" sz="quarter" idx="20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 dirty="0"/>
              <a:t>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3849039" y="1666902"/>
            <a:ext cx="15832683" cy="130651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10000" baseline="0">
                <a:latin typeface="Esade Regular"/>
                <a:cs typeface="Esade Regular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51733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latin typeface="Arial Regular"/>
                <a:cs typeface="Arial Regular"/>
              </a:defRPr>
            </a:lvl1pPr>
          </a:lstStyle>
          <a:p>
            <a:pPr lvl="0"/>
            <a:r>
              <a:rPr lang="en-US" dirty="0"/>
              <a:t>Title / Subtitle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78258" y="516381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EDEDFB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EDEDFB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10" name="Picture 9" descr="logo_text@6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5" y="343185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72960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dy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 dirty="0"/>
              <a:t>TITLE</a:t>
            </a:r>
          </a:p>
          <a:p>
            <a:pPr lvl="0"/>
            <a:r>
              <a:rPr lang="es-ES_tradnl" dirty="0"/>
              <a:t>AND SUBTITLE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78258" y="576858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EDEDFB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EDEDFB"/>
              </a:solidFill>
              <a:latin typeface="Arial Regular"/>
              <a:ea typeface="Arial Regular"/>
              <a:cs typeface="Arial Regular"/>
            </a:endParaRPr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3849039" y="1863206"/>
            <a:ext cx="8622361" cy="1092022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latin typeface="Arial Regular"/>
                <a:cs typeface="Arial Regular"/>
              </a:defRPr>
            </a:lvl1pPr>
            <a:lvl2pPr marL="457200" indent="0">
              <a:lnSpc>
                <a:spcPct val="100000"/>
              </a:lnSpc>
              <a:buNone/>
              <a:defRPr sz="2600">
                <a:latin typeface="Arial Regular"/>
                <a:cs typeface="Arial Regular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19"/>
          </p:nvPr>
        </p:nvSpPr>
        <p:spPr>
          <a:xfrm>
            <a:off x="13811747" y="1863206"/>
            <a:ext cx="8622361" cy="1092022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latin typeface="Arial Regular"/>
                <a:cs typeface="Arial Regular"/>
              </a:defRPr>
            </a:lvl1pPr>
            <a:lvl2pPr marL="457200" indent="0">
              <a:lnSpc>
                <a:spcPct val="100000"/>
              </a:lnSpc>
              <a:buNone/>
              <a:defRPr sz="2600">
                <a:latin typeface="Arial Regular"/>
                <a:cs typeface="Arial Regular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</p:txBody>
      </p:sp>
      <p:sp>
        <p:nvSpPr>
          <p:cNvPr id="11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51733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latin typeface="Arial Regular"/>
                <a:cs typeface="Arial Regular"/>
              </a:defRPr>
            </a:lvl1pPr>
          </a:lstStyle>
          <a:p>
            <a:pPr lvl="0"/>
            <a:r>
              <a:rPr lang="en-US" dirty="0"/>
              <a:t>Title / Subtitle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78258" y="516381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EDEDFB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EDEDFB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14" name="Picture 13" descr="logo_text@6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5" y="343185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2949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Body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11949115" y="1818833"/>
            <a:ext cx="11529144" cy="1085977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 dirty="0"/>
              <a:t>TITLE</a:t>
            </a:r>
          </a:p>
        </p:txBody>
      </p:sp>
      <p:sp>
        <p:nvSpPr>
          <p:cNvPr id="14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3849688" y="3366212"/>
            <a:ext cx="6996112" cy="9312397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latin typeface="Arial Regular"/>
                <a:cs typeface="Arial Regular"/>
              </a:defRPr>
            </a:lvl1pPr>
            <a:lvl2pPr marL="4572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3863045" y="1818833"/>
            <a:ext cx="6982755" cy="130651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9600" baseline="0">
                <a:latin typeface="Esade Regular"/>
                <a:cs typeface="Esade Regular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51733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latin typeface="Arial Regular"/>
                <a:cs typeface="Arial Regular"/>
              </a:defRPr>
            </a:lvl1pPr>
          </a:lstStyle>
          <a:p>
            <a:pPr lvl="0"/>
            <a:r>
              <a:rPr lang="en-US" dirty="0"/>
              <a:t>Title / Subtitle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78258" y="516381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EDEDFB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EDEDFB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11" name="Picture 10" descr="logo_text@6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5" y="343185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52348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1+Head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78258" y="576858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EDEDFB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EDEDFB"/>
              </a:solidFill>
              <a:latin typeface="Arial Regular"/>
              <a:ea typeface="Arial Regular"/>
              <a:cs typeface="Arial Regular"/>
            </a:endParaRPr>
          </a:p>
        </p:txBody>
      </p:sp>
      <p:sp>
        <p:nvSpPr>
          <p:cNvPr id="9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51733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latin typeface="Arial Regular"/>
                <a:cs typeface="Arial Regular"/>
              </a:defRPr>
            </a:lvl1pPr>
          </a:lstStyle>
          <a:p>
            <a:pPr lvl="0"/>
            <a:r>
              <a:rPr lang="en-US" dirty="0"/>
              <a:t>Title / Subtitle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78258" y="516381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EDEDFB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EDEDFB"/>
              </a:solidFill>
              <a:latin typeface="Arial Regular"/>
              <a:ea typeface="Arial Regular"/>
              <a:cs typeface="Arial Regular"/>
            </a:endParaRP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EDEDFB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 dirty="0"/>
              <a:t>TITLE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256256" y="0"/>
            <a:ext cx="12127744" cy="1371599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solidFill>
                  <a:srgbClr val="EDEDFB"/>
                </a:solidFill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20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3849688" y="4838273"/>
            <a:ext cx="7902609" cy="784033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solidFill>
                  <a:srgbClr val="EDEDFB"/>
                </a:solidFill>
                <a:latin typeface="Arial Regular"/>
                <a:cs typeface="Arial Regular"/>
              </a:defRPr>
            </a:lvl1pPr>
            <a:lvl2pPr marL="4572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3863045" y="1818832"/>
            <a:ext cx="7889252" cy="2596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9600" baseline="0">
                <a:solidFill>
                  <a:srgbClr val="EDEDFB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 dirty="0"/>
              <a:t>Subtitle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53214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1+Head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108521" y="1863205"/>
            <a:ext cx="10991822" cy="1022417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 dirty="0"/>
              <a:t>TITLE</a:t>
            </a:r>
          </a:p>
          <a:p>
            <a:pPr lvl="0"/>
            <a:r>
              <a:rPr lang="es-ES_tradnl" dirty="0"/>
              <a:t>AND SUBTITLE</a:t>
            </a:r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3849040" y="1863206"/>
            <a:ext cx="7865352" cy="1024607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latin typeface="Arial Regular"/>
                <a:cs typeface="Arial Regular"/>
              </a:defRPr>
            </a:lvl1pPr>
            <a:lvl2pPr marL="457200" indent="0">
              <a:lnSpc>
                <a:spcPct val="100000"/>
              </a:lnSpc>
              <a:buNone/>
              <a:defRPr sz="2600">
                <a:latin typeface="Arial Regular"/>
                <a:cs typeface="Arial Regular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51733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latin typeface="Arial Regular"/>
                <a:cs typeface="Arial Regular"/>
              </a:defRPr>
            </a:lvl1pPr>
          </a:lstStyle>
          <a:p>
            <a:pPr lvl="0"/>
            <a:r>
              <a:rPr lang="en-US" dirty="0"/>
              <a:t>Title / Subtitle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78258" y="516381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EDEDFB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EDEDFB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14" name="Picture 13" descr="logo_text@6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5" y="343185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4871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+Body+Bars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574800" y="2692399"/>
            <a:ext cx="10363200" cy="1009103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446000" y="2692399"/>
            <a:ext cx="10363200" cy="1009103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51733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latin typeface="Arial Regular"/>
                <a:cs typeface="Arial Regular"/>
              </a:defRPr>
            </a:lvl1pPr>
          </a:lstStyle>
          <a:p>
            <a:pPr lvl="0"/>
            <a:r>
              <a:rPr lang="en-US" dirty="0"/>
              <a:t>Title / Subtitle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78258" y="516381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EDEDFB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EDEDFB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10" name="Picture 9" descr="logo_text@6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5" y="343185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69493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+Body+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41DF911-1C80-1545-8BF6-EBFA52E6B8C6}"/>
              </a:ext>
            </a:extLst>
          </p:cNvPr>
          <p:cNvCxnSpPr/>
          <p:nvPr userDrawn="1"/>
        </p:nvCxnSpPr>
        <p:spPr>
          <a:xfrm>
            <a:off x="5353930" y="12783433"/>
            <a:ext cx="16463333" cy="0"/>
          </a:xfrm>
          <a:prstGeom prst="line">
            <a:avLst/>
          </a:prstGeom>
          <a:noFill/>
          <a:ln w="635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D4AFDC4-73DC-0940-980F-5D7056627EB6}"/>
              </a:ext>
            </a:extLst>
          </p:cNvPr>
          <p:cNvCxnSpPr/>
          <p:nvPr userDrawn="1"/>
        </p:nvCxnSpPr>
        <p:spPr>
          <a:xfrm>
            <a:off x="5353930" y="1863206"/>
            <a:ext cx="16463333" cy="0"/>
          </a:xfrm>
          <a:prstGeom prst="line">
            <a:avLst/>
          </a:prstGeom>
          <a:noFill/>
          <a:ln w="6350" cap="flat">
            <a:solidFill>
              <a:srgbClr val="EDEDFB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 dirty="0"/>
              <a:t>TITLE</a:t>
            </a:r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5354637" y="1981100"/>
            <a:ext cx="16462625" cy="88741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6000" b="1" baseline="0">
                <a:latin typeface="Esade Regular"/>
                <a:cs typeface="Esade Regular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8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5354638" y="3114970"/>
            <a:ext cx="16462626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 baseline="0"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s-ES_tradnl" dirty="0"/>
          </a:p>
          <a:p>
            <a:pPr lvl="0"/>
            <a:endParaRPr lang="es-ES_tradnl" dirty="0"/>
          </a:p>
        </p:txBody>
      </p:sp>
      <p:sp>
        <p:nvSpPr>
          <p:cNvPr id="10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51733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latin typeface="Arial Regular"/>
                <a:cs typeface="Arial Regular"/>
              </a:defRPr>
            </a:lvl1pPr>
          </a:lstStyle>
          <a:p>
            <a:pPr lvl="0"/>
            <a:r>
              <a:rPr lang="en-US" dirty="0"/>
              <a:t>Title / Subtitle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78258" y="516381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EDEDFB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EDEDFB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12" name="Picture 11" descr="logo_text@6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5" y="343185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98745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Mesa de trabajo 5 copia 6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020" y="12395826"/>
            <a:ext cx="5649960" cy="670220"/>
          </a:xfrm>
          <a:prstGeom prst="rect">
            <a:avLst/>
          </a:prstGeom>
        </p:spPr>
      </p:pic>
      <p:pic>
        <p:nvPicPr>
          <p:cNvPr id="5" name="Picture 4" descr="esade_display_white@6x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610" y="4837431"/>
            <a:ext cx="8822780" cy="274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239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+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 GIAGONALES BIEN-0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5218" y="2760906"/>
            <a:ext cx="40480767" cy="11010309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558800" y="2054591"/>
            <a:ext cx="21945600" cy="156136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80000"/>
              </a:lnSpc>
              <a:defRPr sz="1000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r>
              <a:rPr lang="es-ES_tradnl" dirty="0"/>
              <a:t>01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60651" y="3937764"/>
            <a:ext cx="21945600" cy="463017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70000"/>
              </a:lnSpc>
              <a:buNone/>
              <a:defRPr sz="2000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 dirty="0"/>
              <a:t>Title of the</a:t>
            </a:r>
          </a:p>
          <a:p>
            <a:pPr lvl="0"/>
            <a:r>
              <a:rPr lang="en-US" dirty="0"/>
              <a:t>section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58800" y="8984013"/>
            <a:ext cx="21947188" cy="145093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s-ES_tradnl" dirty="0" err="1"/>
              <a:t>Subtitle</a:t>
            </a:r>
            <a:endParaRPr lang="en-US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 dirty="0"/>
              <a:t>Title / Subtitle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11" name="Picture 10" descr="Recurso 2@3x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13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+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 GIAGONALES BIEN-1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73212" y="5594987"/>
            <a:ext cx="33645632" cy="915123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558800" y="2054591"/>
            <a:ext cx="21945600" cy="156136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80000"/>
              </a:lnSpc>
              <a:defRPr sz="1000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r>
              <a:rPr lang="es-ES_tradnl" dirty="0"/>
              <a:t>01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60651" y="3937764"/>
            <a:ext cx="21945600" cy="463017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70000"/>
              </a:lnSpc>
              <a:buNone/>
              <a:defRPr sz="2000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 dirty="0"/>
              <a:t>Title of the</a:t>
            </a:r>
          </a:p>
          <a:p>
            <a:pPr lvl="0"/>
            <a:r>
              <a:rPr lang="en-US" dirty="0"/>
              <a:t>section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58800" y="8984013"/>
            <a:ext cx="21947188" cy="145093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s-ES_tradnl" dirty="0" err="1"/>
              <a:t>Subtitle</a:t>
            </a:r>
            <a:endParaRPr lang="en-US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 dirty="0"/>
              <a:t>Title / Subtitle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‹Nº›</a:t>
            </a:fld>
            <a:endParaRPr lang="es-ES" dirty="0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11" name="Picture 10" descr="Recurso 2@3x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324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2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0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DE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7897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56" r:id="rId2"/>
    <p:sldLayoutId id="2147483757" r:id="rId3"/>
    <p:sldLayoutId id="2147483764" r:id="rId4"/>
    <p:sldLayoutId id="2147483723" r:id="rId5"/>
    <p:sldLayoutId id="2147483759" r:id="rId6"/>
    <p:sldLayoutId id="2147483760" r:id="rId7"/>
    <p:sldLayoutId id="2147483761" r:id="rId8"/>
    <p:sldLayoutId id="2147483762" r:id="rId9"/>
    <p:sldLayoutId id="2147483724" r:id="rId10"/>
    <p:sldLayoutId id="2147483725" r:id="rId11"/>
    <p:sldLayoutId id="2147483726" r:id="rId12"/>
    <p:sldLayoutId id="2147483754" r:id="rId13"/>
    <p:sldLayoutId id="2147483765" r:id="rId14"/>
    <p:sldLayoutId id="2147483769" r:id="rId15"/>
    <p:sldLayoutId id="2147483727" r:id="rId16"/>
    <p:sldLayoutId id="2147483728" r:id="rId17"/>
    <p:sldLayoutId id="2147483729" r:id="rId18"/>
    <p:sldLayoutId id="2147483730" r:id="rId19"/>
    <p:sldLayoutId id="2147483731" r:id="rId20"/>
    <p:sldLayoutId id="2147483732" r:id="rId21"/>
    <p:sldLayoutId id="2147483733" r:id="rId22"/>
    <p:sldLayoutId id="2147483734" r:id="rId23"/>
    <p:sldLayoutId id="2147483721" r:id="rId24"/>
  </p:sldLayoutIdLst>
  <p:txStyles>
    <p:titleStyle>
      <a:lvl1pPr algn="l" defTabSz="457200" rtl="0" eaLnBrk="1" latinLnBrk="0" hangingPunct="1">
        <a:spcBef>
          <a:spcPct val="0"/>
        </a:spcBef>
        <a:buNone/>
        <a:defRPr sz="9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EDEDFB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EDEDFB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EDEDFB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EDEDFB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EDEDFB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DE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2953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55" r:id="rId7"/>
    <p:sldLayoutId id="2147483766" r:id="rId8"/>
    <p:sldLayoutId id="2147483770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37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9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EDEDFB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EDEDFB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EDEDFB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EDEDFB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EDEDFB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DE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8516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53" r:id="rId7"/>
    <p:sldLayoutId id="2147483767" r:id="rId8"/>
    <p:sldLayoutId id="2147483771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05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9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EDEDFB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EDEDFB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EDEDFB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EDEDFB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EDEDFB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61565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94" r:id="rId2"/>
    <p:sldLayoutId id="2147483684" r:id="rId3"/>
    <p:sldLayoutId id="2147483672" r:id="rId4"/>
    <p:sldLayoutId id="2147483674" r:id="rId5"/>
    <p:sldLayoutId id="2147483696" r:id="rId6"/>
    <p:sldLayoutId id="2147483752" r:id="rId7"/>
    <p:sldLayoutId id="2147483768" r:id="rId8"/>
    <p:sldLayoutId id="2147483772" r:id="rId9"/>
    <p:sldLayoutId id="2147483690" r:id="rId10"/>
    <p:sldLayoutId id="2147483700" r:id="rId11"/>
    <p:sldLayoutId id="2147483701" r:id="rId12"/>
    <p:sldLayoutId id="2147483678" r:id="rId13"/>
    <p:sldLayoutId id="2147483697" r:id="rId14"/>
    <p:sldLayoutId id="2147483702" r:id="rId15"/>
    <p:sldLayoutId id="2147483675" r:id="rId16"/>
    <p:sldLayoutId id="2147483676" r:id="rId17"/>
    <p:sldLayoutId id="2147483751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9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EDEDFB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EDEDFB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EDEDFB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EDEDFB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EDEDFB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219200" y="3014936"/>
            <a:ext cx="21945600" cy="5213823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17540"/>
              </a:lnSpc>
              <a:spcBef>
                <a:spcPts val="1008"/>
              </a:spcBef>
            </a:pPr>
            <a:r>
              <a:rPr lang="en-US" sz="16700" dirty="0"/>
              <a:t>Enhancing copies in the Core of Relational Databases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A851BB8-DCA6-3B4A-8B8F-7EE3489283A9}"/>
              </a:ext>
            </a:extLst>
          </p:cNvPr>
          <p:cNvSpPr txBox="1"/>
          <p:nvPr/>
        </p:nvSpPr>
        <p:spPr>
          <a:xfrm>
            <a:off x="8653272" y="12314562"/>
            <a:ext cx="7077456" cy="923330"/>
          </a:xfrm>
          <a:prstGeom prst="rect">
            <a:avLst/>
          </a:prstGeom>
          <a:solidFill>
            <a:srgbClr val="194B9C"/>
          </a:solidFill>
        </p:spPr>
        <p:txBody>
          <a:bodyPr wrap="square" rtlCol="0">
            <a:spAutoFit/>
          </a:bodyPr>
          <a:lstStyle/>
          <a:p>
            <a:r>
              <a:rPr lang="es-ES" sz="5400" b="0" dirty="0" err="1">
                <a:solidFill>
                  <a:schemeClr val="tx1"/>
                </a:solidFill>
                <a:latin typeface="MABRYPRO-LIGHT" panose="020D0303040002040303" pitchFamily="34" charset="0"/>
              </a:rPr>
              <a:t>September</a:t>
            </a:r>
            <a:r>
              <a:rPr lang="es-ES" sz="5400" b="0" dirty="0">
                <a:solidFill>
                  <a:schemeClr val="tx1"/>
                </a:solidFill>
                <a:latin typeface="MABRYPRO-LIGHT" panose="020D0303040002040303" pitchFamily="34" charset="0"/>
              </a:rPr>
              <a:t> 23rd, 2022</a:t>
            </a:r>
          </a:p>
        </p:txBody>
      </p:sp>
    </p:spTree>
    <p:extLst>
      <p:ext uri="{BB962C8B-B14F-4D97-AF65-F5344CB8AC3E}">
        <p14:creationId xmlns:p14="http://schemas.microsoft.com/office/powerpoint/2010/main" val="3930506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4BD26145-7EBC-5D48-BD09-7C828B5C3ECA}"/>
              </a:ext>
            </a:extLst>
          </p:cNvPr>
          <p:cNvSpPr/>
          <p:nvPr/>
        </p:nvSpPr>
        <p:spPr>
          <a:xfrm>
            <a:off x="365329" y="1463971"/>
            <a:ext cx="1137843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solidFill>
                  <a:schemeClr val="tx1"/>
                </a:solidFill>
                <a:latin typeface="Esade" panose="020A0503070902020203" pitchFamily="18" charset="0"/>
              </a:rPr>
              <a:t>Incremental Learning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AC015E4B-0D49-ED55-2AE5-AD4C4F3DFC3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49529F3-54D2-3231-B958-B0FFD6D805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0833" y="3595643"/>
                <a:ext cx="22229120" cy="900516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rgbClr val="EDEDFB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rgbClr val="EDEDFB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rgbClr val="EDEDFB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rgbClr val="EDEDFB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rgbClr val="EDEDFB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en-US" sz="4800" b="0" dirty="0">
                    <a:solidFill>
                      <a:srgbClr val="201F1E"/>
                    </a:solidFill>
                  </a:rPr>
                  <a:t>Remember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solidFill>
                          <a:srgbClr val="201F1E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4800" b="0" dirty="0">
                    <a:solidFill>
                      <a:srgbClr val="201F1E"/>
                    </a:solidFill>
                    <a:latin typeface="+mj-lt"/>
                  </a:rPr>
                  <a:t> plays the role of </a:t>
                </a:r>
                <a:r>
                  <a:rPr lang="en-US" sz="4800" dirty="0">
                    <a:solidFill>
                      <a:srgbClr val="201F1E"/>
                    </a:solidFill>
                    <a:latin typeface="+mj-lt"/>
                  </a:rPr>
                  <a:t>memory</a:t>
                </a:r>
                <a:r>
                  <a:rPr lang="en-US" sz="4800" b="0" dirty="0">
                    <a:solidFill>
                      <a:srgbClr val="201F1E"/>
                    </a:solidFill>
                    <a:latin typeface="+mj-lt"/>
                  </a:rPr>
                  <a:t>. </a:t>
                </a:r>
              </a:p>
              <a:p>
                <a:pPr marL="0" indent="0" algn="just">
                  <a:buNone/>
                </a:pPr>
                <a:endParaRPr lang="en-US" sz="4800" b="0" dirty="0">
                  <a:solidFill>
                    <a:srgbClr val="201F1E"/>
                  </a:solidFill>
                  <a:latin typeface="+mj-lt"/>
                </a:endParaRPr>
              </a:p>
              <a:p>
                <a:pPr marL="0" indent="0" algn="just">
                  <a:buNone/>
                </a:pPr>
                <a:r>
                  <a:rPr lang="en-US" sz="4800" b="0" dirty="0">
                    <a:solidFill>
                      <a:srgbClr val="201F1E"/>
                    </a:solidFill>
                    <a:latin typeface="+mj-lt"/>
                  </a:rPr>
                  <a:t>For incremental learning, extreme situations such as </a:t>
                </a:r>
                <a:r>
                  <a:rPr lang="en-US" sz="4800" b="0" i="1" dirty="0">
                    <a:solidFill>
                      <a:srgbClr val="201F1E"/>
                    </a:solidFill>
                    <a:latin typeface="+mj-lt"/>
                  </a:rPr>
                  <a:t>no memory</a:t>
                </a:r>
                <a:r>
                  <a:rPr lang="en-US" sz="4800" b="0" dirty="0">
                    <a:solidFill>
                      <a:srgbClr val="201F1E"/>
                    </a:solidFill>
                    <a:latin typeface="+mj-lt"/>
                  </a:rPr>
                  <a:t> and </a:t>
                </a:r>
                <a:r>
                  <a:rPr lang="en-US" sz="4800" b="0" i="1" dirty="0">
                    <a:solidFill>
                      <a:srgbClr val="201F1E"/>
                    </a:solidFill>
                    <a:latin typeface="+mj-lt"/>
                  </a:rPr>
                  <a:t>complete memorizing </a:t>
                </a:r>
                <a:r>
                  <a:rPr lang="en-US" sz="4800" b="0" dirty="0">
                    <a:solidFill>
                      <a:srgbClr val="201F1E"/>
                    </a:solidFill>
                    <a:latin typeface="+mj-lt"/>
                  </a:rPr>
                  <a:t>lead to bad results. </a:t>
                </a:r>
              </a:p>
              <a:p>
                <a:pPr marL="0" indent="0" algn="just">
                  <a:buNone/>
                </a:pPr>
                <a:endParaRPr lang="en-US" sz="4800" b="0" i="1" dirty="0">
                  <a:solidFill>
                    <a:srgbClr val="201F1E"/>
                  </a:solidFill>
                  <a:latin typeface="+mj-lt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en-US" sz="4800" b="1" i="1" smtClean="0">
                        <a:solidFill>
                          <a:srgbClr val="201F1E"/>
                        </a:solidFill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sz="4800" b="1" i="1" smtClean="0">
                        <a:solidFill>
                          <a:srgbClr val="201F1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800" b="1" i="1" smtClean="0">
                        <a:solidFill>
                          <a:srgbClr val="201F1E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4800" b="1" i="0" smtClean="0">
                        <a:solidFill>
                          <a:srgbClr val="201F1E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4800" b="0" dirty="0">
                    <a:solidFill>
                      <a:srgbClr val="201F1E"/>
                    </a:solidFill>
                    <a:latin typeface="+mj-lt"/>
                  </a:rPr>
                  <a:t> All the information about the original copied model is discarded. A lot of new-shifted data is needed.</a:t>
                </a:r>
              </a:p>
              <a:p>
                <a:pPr marL="0" indent="0" algn="just">
                  <a:buNone/>
                </a:pPr>
                <a:endParaRPr lang="en-US" sz="4800" b="0" dirty="0">
                  <a:solidFill>
                    <a:srgbClr val="201F1E"/>
                  </a:solidFill>
                  <a:latin typeface="+mj-lt"/>
                </a:endParaRPr>
              </a:p>
              <a:p>
                <a:pPr algn="just"/>
                <a:r>
                  <a:rPr lang="en-US" sz="4800" dirty="0">
                    <a:solidFill>
                      <a:srgbClr val="201F1E"/>
                    </a:solidFill>
                  </a:rPr>
                  <a:t>Large </a:t>
                </a:r>
                <a14:m>
                  <m:oMath xmlns:m="http://schemas.openxmlformats.org/officeDocument/2006/math">
                    <m:r>
                      <a:rPr lang="en-US" sz="4800" b="1" i="1" smtClean="0">
                        <a:solidFill>
                          <a:srgbClr val="201F1E"/>
                        </a:solidFill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sz="4800" b="1" i="0" smtClean="0">
                        <a:solidFill>
                          <a:srgbClr val="201F1E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4800" dirty="0">
                    <a:solidFill>
                      <a:srgbClr val="201F1E"/>
                    </a:solidFill>
                    <a:latin typeface="+mj-lt"/>
                  </a:rPr>
                  <a:t> </a:t>
                </a:r>
                <a:r>
                  <a:rPr lang="en-US" sz="4800" b="0" dirty="0">
                    <a:solidFill>
                      <a:srgbClr val="201F1E"/>
                    </a:solidFill>
                    <a:latin typeface="+mj-lt"/>
                  </a:rPr>
                  <a:t>The model has no adaptability to new data. The loss term needs a lot of new data in order to overcome the regularization (the memory) term.</a:t>
                </a:r>
              </a:p>
              <a:p>
                <a:pPr marL="0" indent="0" algn="just">
                  <a:buNone/>
                </a:pPr>
                <a:endParaRPr lang="en-US" sz="4800" b="0" dirty="0">
                  <a:solidFill>
                    <a:srgbClr val="201F1E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49529F3-54D2-3231-B958-B0FFD6D80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833" y="3595643"/>
                <a:ext cx="22229120" cy="9005169"/>
              </a:xfrm>
              <a:prstGeom prst="rect">
                <a:avLst/>
              </a:prstGeom>
              <a:blipFill>
                <a:blip r:embed="rId2"/>
                <a:stretch>
                  <a:fillRect l="-1256" t="-1549" r="-125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451DB0C5-4BF5-16CD-4FF8-930FE56EF920}"/>
              </a:ext>
            </a:extLst>
          </p:cNvPr>
          <p:cNvSpPr txBox="1">
            <a:spLocks/>
          </p:cNvSpPr>
          <p:nvPr/>
        </p:nvSpPr>
        <p:spPr>
          <a:xfrm>
            <a:off x="12389225" y="2031773"/>
            <a:ext cx="10990728" cy="156966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EDEDFB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EDEDF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EDEDF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EDEDF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EDEDF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sz="4000" b="0" dirty="0">
                <a:solidFill>
                  <a:srgbClr val="201F1E"/>
                </a:solidFill>
                <a:latin typeface="+mj-lt"/>
                <a:sym typeface="Wingdings" panose="05000000000000000000" pitchFamily="2" charset="2"/>
              </a:rPr>
              <a:t> </a:t>
            </a:r>
            <a:r>
              <a:rPr lang="es-ES" sz="4000" b="0" dirty="0" err="1">
                <a:solidFill>
                  <a:srgbClr val="201F1E"/>
                </a:solidFill>
                <a:latin typeface="+mj-lt"/>
              </a:rPr>
              <a:t>Understood</a:t>
            </a:r>
            <a:r>
              <a:rPr lang="es-ES" sz="4000" b="0" dirty="0">
                <a:solidFill>
                  <a:srgbClr val="201F1E"/>
                </a:solidFill>
                <a:latin typeface="+mj-lt"/>
              </a:rPr>
              <a:t> as a </a:t>
            </a:r>
            <a:r>
              <a:rPr lang="es-ES" sz="4000" i="1" dirty="0">
                <a:solidFill>
                  <a:srgbClr val="201F1E"/>
                </a:solidFill>
                <a:latin typeface="+mj-lt"/>
              </a:rPr>
              <a:t>shift in original data</a:t>
            </a:r>
            <a:endParaRPr lang="en-US" sz="4000" i="1" dirty="0">
              <a:solidFill>
                <a:srgbClr val="201F1E"/>
              </a:solidFill>
              <a:latin typeface="+mj-lt"/>
            </a:endParaRPr>
          </a:p>
          <a:p>
            <a:pPr marL="0" indent="0" algn="just">
              <a:buNone/>
            </a:pPr>
            <a:endParaRPr lang="en-US" sz="4000" b="0" dirty="0">
              <a:solidFill>
                <a:srgbClr val="201F1E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6340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Mapa&#10;&#10;Descripción generada automáticamente con confianza baja">
            <a:extLst>
              <a:ext uri="{FF2B5EF4-FFF2-40B4-BE49-F238E27FC236}">
                <a16:creationId xmlns:a16="http://schemas.microsoft.com/office/drawing/2014/main" id="{11D5E199-CD78-BC29-E72A-EA9E3C412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5501" y="313710"/>
            <a:ext cx="6489620" cy="6408029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4BD26145-7EBC-5D48-BD09-7C828B5C3ECA}"/>
              </a:ext>
            </a:extLst>
          </p:cNvPr>
          <p:cNvSpPr/>
          <p:nvPr/>
        </p:nvSpPr>
        <p:spPr>
          <a:xfrm>
            <a:off x="365329" y="1463971"/>
            <a:ext cx="1137843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solidFill>
                  <a:schemeClr val="tx1"/>
                </a:solidFill>
                <a:latin typeface="Esade" panose="020A0503070902020203" pitchFamily="18" charset="0"/>
              </a:rPr>
              <a:t>Incremental Learning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A08C15DC-3BCF-292B-F87A-9C6978805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47" y="4259898"/>
            <a:ext cx="14719219" cy="8866822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B213004F-6E8A-AF06-5887-3B06CA710C62}"/>
              </a:ext>
            </a:extLst>
          </p:cNvPr>
          <p:cNvSpPr txBox="1"/>
          <p:nvPr/>
        </p:nvSpPr>
        <p:spPr>
          <a:xfrm>
            <a:off x="12811576" y="7274559"/>
            <a:ext cx="1632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N = 150</a:t>
            </a:r>
            <a:endParaRPr lang="en-US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42B0719-5E86-551C-F090-51EFE37031C6}"/>
              </a:ext>
            </a:extLst>
          </p:cNvPr>
          <p:cNvSpPr txBox="1"/>
          <p:nvPr/>
        </p:nvSpPr>
        <p:spPr>
          <a:xfrm>
            <a:off x="208447" y="3534868"/>
            <a:ext cx="40062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0" dirty="0" err="1"/>
              <a:t>Spirals</a:t>
            </a:r>
            <a:r>
              <a:rPr lang="es-ES" sz="4000" b="0" dirty="0"/>
              <a:t> </a:t>
            </a:r>
            <a:r>
              <a:rPr lang="es-ES" sz="4000" b="0" dirty="0" err="1"/>
              <a:t>database</a:t>
            </a:r>
            <a:endParaRPr lang="en-US" sz="4000" b="0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BC1CD49E-74FB-5F8B-9374-3CDF1AC2C4FD}"/>
              </a:ext>
            </a:extLst>
          </p:cNvPr>
          <p:cNvSpPr txBox="1"/>
          <p:nvPr/>
        </p:nvSpPr>
        <p:spPr>
          <a:xfrm>
            <a:off x="17197531" y="625406"/>
            <a:ext cx="37016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Linear shift (l=0.5)</a:t>
            </a:r>
            <a:endParaRPr lang="en-US" dirty="0"/>
          </a:p>
        </p:txBody>
      </p:sp>
      <p:pic>
        <p:nvPicPr>
          <p:cNvPr id="3" name="Imagen 2" descr="Imagen que contiene Mapa&#10;&#10;Descripción generada automáticamente">
            <a:extLst>
              <a:ext uri="{FF2B5EF4-FFF2-40B4-BE49-F238E27FC236}">
                <a16:creationId xmlns:a16="http://schemas.microsoft.com/office/drawing/2014/main" id="{224DC739-BE16-A350-96BC-727B8399A0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5507" y="7093475"/>
            <a:ext cx="6489614" cy="640802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A39B99D-E6EA-967F-CCA6-11645DE1FCC1}"/>
              </a:ext>
            </a:extLst>
          </p:cNvPr>
          <p:cNvSpPr txBox="1"/>
          <p:nvPr/>
        </p:nvSpPr>
        <p:spPr>
          <a:xfrm>
            <a:off x="17470843" y="7438583"/>
            <a:ext cx="31550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Rotation</a:t>
            </a:r>
            <a:r>
              <a:rPr lang="es-ES" dirty="0"/>
              <a:t> (l=0.5)</a:t>
            </a:r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A2EEA1E-0A7F-648B-E873-8FF85BD641FD}"/>
              </a:ext>
            </a:extLst>
          </p:cNvPr>
          <p:cNvSpPr txBox="1"/>
          <p:nvPr/>
        </p:nvSpPr>
        <p:spPr>
          <a:xfrm>
            <a:off x="9533111" y="4498159"/>
            <a:ext cx="2392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Linear shift</a:t>
            </a:r>
            <a:endParaRPr lang="en-US" dirty="0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AC015E4B-0D49-ED55-2AE5-AD4C4F3DFC3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870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60000"/>
              </a:lnSpc>
            </a:pPr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3418609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BD06A0-6E4E-AE4E-BCDC-702BFE3D70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BD26145-7EBC-5D48-BD09-7C828B5C3ECA}"/>
              </a:ext>
            </a:extLst>
          </p:cNvPr>
          <p:cNvSpPr/>
          <p:nvPr/>
        </p:nvSpPr>
        <p:spPr>
          <a:xfrm>
            <a:off x="2309183" y="1897393"/>
            <a:ext cx="566693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600" dirty="0">
                <a:solidFill>
                  <a:schemeClr val="tx1"/>
                </a:solidFill>
                <a:latin typeface="Esade" panose="020A0503070902020203" pitchFamily="18" charset="0"/>
              </a:rPr>
              <a:t>Next Steps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7E6CAB5-71CB-45CB-AE30-E0F13DB1D18C}"/>
              </a:ext>
            </a:extLst>
          </p:cNvPr>
          <p:cNvGrpSpPr/>
          <p:nvPr/>
        </p:nvGrpSpPr>
        <p:grpSpPr>
          <a:xfrm>
            <a:off x="1692420" y="7347620"/>
            <a:ext cx="20435327" cy="1561368"/>
            <a:chOff x="1671638" y="7769265"/>
            <a:chExt cx="20435327" cy="1561368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12364ACE-4188-D643-8960-7EF839335230}"/>
                </a:ext>
              </a:extLst>
            </p:cNvPr>
            <p:cNvSpPr txBox="1">
              <a:spLocks/>
            </p:cNvSpPr>
            <p:nvPr/>
          </p:nvSpPr>
          <p:spPr>
            <a:xfrm>
              <a:off x="1671638" y="7769265"/>
              <a:ext cx="2020240" cy="1561368"/>
            </a:xfrm>
            <a:prstGeom prst="rect">
              <a:avLst/>
            </a:prstGeom>
          </p:spPr>
          <p:txBody>
            <a:bodyPr/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9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GB" b="0" dirty="0">
                  <a:latin typeface="Esade" panose="020A0503070902020203" pitchFamily="18" charset="0"/>
                </a:rPr>
                <a:t>02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0F811BB-B85D-074A-95FD-6D0C390417B4}"/>
                </a:ext>
              </a:extLst>
            </p:cNvPr>
            <p:cNvSpPr txBox="1"/>
            <p:nvPr/>
          </p:nvSpPr>
          <p:spPr>
            <a:xfrm>
              <a:off x="4665753" y="8359307"/>
              <a:ext cx="1744121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CA" b="0" i="0" dirty="0">
                  <a:solidFill>
                    <a:srgbClr val="201F1E"/>
                  </a:solidFill>
                  <a:effectLst/>
                  <a:latin typeface="+mj-lt"/>
                </a:rPr>
                <a:t>High dimension databases (we have created a new sampling function not tested)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8E0361A-B7B4-4D44-915A-88F4A387DC97}"/>
              </a:ext>
            </a:extLst>
          </p:cNvPr>
          <p:cNvGrpSpPr/>
          <p:nvPr/>
        </p:nvGrpSpPr>
        <p:grpSpPr>
          <a:xfrm>
            <a:off x="2193278" y="5037752"/>
            <a:ext cx="19352779" cy="1561368"/>
            <a:chOff x="2193278" y="4563831"/>
            <a:chExt cx="19352779" cy="1561368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14E9D76C-BAD1-534A-92BA-D3D65F27C81E}"/>
                </a:ext>
              </a:extLst>
            </p:cNvPr>
            <p:cNvSpPr txBox="1">
              <a:spLocks/>
            </p:cNvSpPr>
            <p:nvPr/>
          </p:nvSpPr>
          <p:spPr>
            <a:xfrm>
              <a:off x="2193278" y="4563831"/>
              <a:ext cx="1498600" cy="1561368"/>
            </a:xfrm>
            <a:prstGeom prst="rect">
              <a:avLst/>
            </a:prstGeom>
          </p:spPr>
          <p:txBody>
            <a:bodyPr/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9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GB" b="0">
                  <a:latin typeface="Esade" panose="020A0503070902020203" pitchFamily="18" charset="0"/>
                </a:rPr>
                <a:t>01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D26013-E23E-408A-9B8F-17BBC9E65EC5}"/>
                </a:ext>
              </a:extLst>
            </p:cNvPr>
            <p:cNvSpPr txBox="1"/>
            <p:nvPr/>
          </p:nvSpPr>
          <p:spPr>
            <a:xfrm>
              <a:off x="4665752" y="5079550"/>
              <a:ext cx="1688030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b="0" dirty="0">
                  <a:solidFill>
                    <a:srgbClr val="201F1E"/>
                  </a:solidFill>
                  <a:latin typeface="+mj-lt"/>
                </a:rPr>
                <a:t>Generalization of the incremental learning process. UCI databases</a:t>
              </a:r>
            </a:p>
          </p:txBody>
        </p:sp>
      </p:grpSp>
      <p:grpSp>
        <p:nvGrpSpPr>
          <p:cNvPr id="2" name="Group 3">
            <a:extLst>
              <a:ext uri="{FF2B5EF4-FFF2-40B4-BE49-F238E27FC236}">
                <a16:creationId xmlns:a16="http://schemas.microsoft.com/office/drawing/2014/main" id="{150AD346-92AA-0914-3CFD-E2F2548258D3}"/>
              </a:ext>
            </a:extLst>
          </p:cNvPr>
          <p:cNvGrpSpPr/>
          <p:nvPr/>
        </p:nvGrpSpPr>
        <p:grpSpPr>
          <a:xfrm>
            <a:off x="1692420" y="9657488"/>
            <a:ext cx="20435327" cy="1561368"/>
            <a:chOff x="1671638" y="7769265"/>
            <a:chExt cx="20435327" cy="1561368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53FD1FBA-3BA5-0468-5E76-A735843BD6F6}"/>
                </a:ext>
              </a:extLst>
            </p:cNvPr>
            <p:cNvSpPr txBox="1">
              <a:spLocks/>
            </p:cNvSpPr>
            <p:nvPr/>
          </p:nvSpPr>
          <p:spPr>
            <a:xfrm>
              <a:off x="1671638" y="7769265"/>
              <a:ext cx="2020240" cy="1561368"/>
            </a:xfrm>
            <a:prstGeom prst="rect">
              <a:avLst/>
            </a:prstGeom>
          </p:spPr>
          <p:txBody>
            <a:bodyPr/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9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GB" b="0" dirty="0">
                  <a:latin typeface="Esade" panose="020A0503070902020203" pitchFamily="18" charset="0"/>
                </a:rPr>
                <a:t>03</a:t>
              </a: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2D89B9FD-6770-F341-AD80-529EE8747041}"/>
                </a:ext>
              </a:extLst>
            </p:cNvPr>
            <p:cNvSpPr txBox="1"/>
            <p:nvPr/>
          </p:nvSpPr>
          <p:spPr>
            <a:xfrm>
              <a:off x="4665753" y="8359307"/>
              <a:ext cx="1744121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CA" b="0" i="0" dirty="0">
                  <a:solidFill>
                    <a:srgbClr val="201F1E"/>
                  </a:solidFill>
                  <a:effectLst/>
                  <a:latin typeface="+mj-lt"/>
                </a:rPr>
                <a:t>Continue with the incremental learning framework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281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4547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01 – Previous meeting wrap up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02 – Task completion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03 – Current status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EC2AB9D-2020-8D4F-AA08-8BE188E482CE}"/>
              </a:ext>
            </a:extLst>
          </p:cNvPr>
          <p:cNvSpPr txBox="1">
            <a:spLocks/>
          </p:cNvSpPr>
          <p:nvPr/>
        </p:nvSpPr>
        <p:spPr>
          <a:xfrm>
            <a:off x="691661" y="8734426"/>
            <a:ext cx="22859378" cy="1755775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0" kern="1200">
                <a:solidFill>
                  <a:srgbClr val="000B32"/>
                </a:solidFill>
                <a:latin typeface="Esade Regular"/>
                <a:ea typeface="+mn-ea"/>
                <a:cs typeface="Esade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EDEDF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EDEDF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EDEDF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EDEDF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04 – Next steps</a:t>
            </a:r>
          </a:p>
        </p:txBody>
      </p:sp>
    </p:spTree>
    <p:extLst>
      <p:ext uri="{BB962C8B-B14F-4D97-AF65-F5344CB8AC3E}">
        <p14:creationId xmlns:p14="http://schemas.microsoft.com/office/powerpoint/2010/main" val="4033004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60000"/>
              </a:lnSpc>
            </a:pPr>
            <a:r>
              <a:rPr lang="en-US" dirty="0"/>
              <a:t>Previous meeting wrap up</a:t>
            </a:r>
          </a:p>
        </p:txBody>
      </p:sp>
    </p:spTree>
    <p:extLst>
      <p:ext uri="{BB962C8B-B14F-4D97-AF65-F5344CB8AC3E}">
        <p14:creationId xmlns:p14="http://schemas.microsoft.com/office/powerpoint/2010/main" val="850425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0FEFADA-B350-C445-8575-2FBDBE45C2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BD06A0-6E4E-AE4E-BCDC-702BFE3D70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C0699FBA-1B98-9744-A752-57BA8A09B431}"/>
              </a:ext>
            </a:extLst>
          </p:cNvPr>
          <p:cNvSpPr txBox="1">
            <a:spLocks/>
          </p:cNvSpPr>
          <p:nvPr/>
        </p:nvSpPr>
        <p:spPr>
          <a:xfrm>
            <a:off x="2212726" y="5551819"/>
            <a:ext cx="19414203" cy="493088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EDEDFB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EDEDF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EDEDF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EDEDF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EDEDF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4800" b="0" i="0" dirty="0">
                <a:solidFill>
                  <a:srgbClr val="201F1E"/>
                </a:solidFill>
                <a:effectLst/>
                <a:latin typeface="+mj-lt"/>
              </a:rPr>
              <a:t>Custom loss function and train step functions</a:t>
            </a:r>
            <a:r>
              <a:rPr lang="en-US" sz="4800" b="0" i="0" dirty="0">
                <a:solidFill>
                  <a:srgbClr val="201F1E"/>
                </a:solidFill>
                <a:effectLst/>
                <a:latin typeface="+mj-lt"/>
              </a:rPr>
              <a:t>. Regularization term. </a:t>
            </a:r>
          </a:p>
          <a:p>
            <a:endParaRPr lang="en-GB" sz="4800" b="0" dirty="0">
              <a:solidFill>
                <a:schemeClr val="tx1"/>
              </a:solidFill>
            </a:endParaRPr>
          </a:p>
          <a:p>
            <a:endParaRPr lang="en-GB" sz="4800" b="0" dirty="0">
              <a:solidFill>
                <a:schemeClr val="tx1"/>
              </a:solidFill>
            </a:endParaRPr>
          </a:p>
          <a:p>
            <a:endParaRPr lang="en-GB" sz="4800" b="0" dirty="0">
              <a:solidFill>
                <a:schemeClr val="tx1"/>
              </a:solidFill>
            </a:endParaRPr>
          </a:p>
          <a:p>
            <a:pPr algn="l"/>
            <a:r>
              <a:rPr lang="en-US" sz="4800" b="0" i="0" dirty="0">
                <a:solidFill>
                  <a:srgbClr val="201F1E"/>
                </a:solidFill>
                <a:effectLst/>
                <a:latin typeface="+mj-lt"/>
              </a:rPr>
              <a:t>Simple UCI </a:t>
            </a:r>
            <a:r>
              <a:rPr lang="en-US" sz="4800" b="0" dirty="0">
                <a:solidFill>
                  <a:srgbClr val="201F1E"/>
                </a:solidFill>
                <a:latin typeface="+mj-lt"/>
              </a:rPr>
              <a:t>databases.</a:t>
            </a:r>
            <a:endParaRPr lang="en-GB" sz="3600" b="0" dirty="0">
              <a:solidFill>
                <a:schemeClr val="tx1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BD26145-7EBC-5D48-BD09-7C828B5C3ECA}"/>
              </a:ext>
            </a:extLst>
          </p:cNvPr>
          <p:cNvSpPr/>
          <p:nvPr/>
        </p:nvSpPr>
        <p:spPr>
          <a:xfrm>
            <a:off x="1781870" y="1948065"/>
            <a:ext cx="1474794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600" dirty="0">
                <a:solidFill>
                  <a:schemeClr val="tx1"/>
                </a:solidFill>
                <a:latin typeface="Esade" panose="020A0503070902020203" pitchFamily="18" charset="0"/>
              </a:rPr>
              <a:t>Previous meeting comments</a:t>
            </a:r>
          </a:p>
        </p:txBody>
      </p:sp>
    </p:spTree>
    <p:extLst>
      <p:ext uri="{BB962C8B-B14F-4D97-AF65-F5344CB8AC3E}">
        <p14:creationId xmlns:p14="http://schemas.microsoft.com/office/powerpoint/2010/main" val="3080769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60000"/>
              </a:lnSpc>
            </a:pPr>
            <a:r>
              <a:rPr lang="en-US" dirty="0"/>
              <a:t>Current status</a:t>
            </a:r>
          </a:p>
        </p:txBody>
      </p:sp>
    </p:spTree>
    <p:extLst>
      <p:ext uri="{BB962C8B-B14F-4D97-AF65-F5344CB8AC3E}">
        <p14:creationId xmlns:p14="http://schemas.microsoft.com/office/powerpoint/2010/main" val="2752656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0FEFADA-B350-C445-8575-2FBDBE45C2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 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BD06A0-6E4E-AE4E-BCDC-702BFE3D70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BD26145-7EBC-5D48-BD09-7C828B5C3ECA}"/>
              </a:ext>
            </a:extLst>
          </p:cNvPr>
          <p:cNvSpPr/>
          <p:nvPr/>
        </p:nvSpPr>
        <p:spPr>
          <a:xfrm>
            <a:off x="1366617" y="1897393"/>
            <a:ext cx="755206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600" dirty="0">
                <a:solidFill>
                  <a:schemeClr val="tx1"/>
                </a:solidFill>
                <a:latin typeface="Esade" panose="020A0503070902020203" pitchFamily="18" charset="0"/>
              </a:rPr>
              <a:t>Current Status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7E6CAB5-71CB-45CB-AE30-E0F13DB1D18C}"/>
              </a:ext>
            </a:extLst>
          </p:cNvPr>
          <p:cNvGrpSpPr/>
          <p:nvPr/>
        </p:nvGrpSpPr>
        <p:grpSpPr>
          <a:xfrm>
            <a:off x="1671638" y="8368090"/>
            <a:ext cx="20435327" cy="1561368"/>
            <a:chOff x="1671638" y="7769265"/>
            <a:chExt cx="20435327" cy="1561368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12364ACE-4188-D643-8960-7EF839335230}"/>
                </a:ext>
              </a:extLst>
            </p:cNvPr>
            <p:cNvSpPr txBox="1">
              <a:spLocks/>
            </p:cNvSpPr>
            <p:nvPr/>
          </p:nvSpPr>
          <p:spPr>
            <a:xfrm>
              <a:off x="1671638" y="7769265"/>
              <a:ext cx="2020240" cy="1561368"/>
            </a:xfrm>
            <a:prstGeom prst="rect">
              <a:avLst/>
            </a:prstGeom>
          </p:spPr>
          <p:txBody>
            <a:bodyPr/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9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GB" b="0" dirty="0">
                  <a:latin typeface="Esade" panose="020A0503070902020203" pitchFamily="18" charset="0"/>
                </a:rPr>
                <a:t>02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0F811BB-B85D-074A-95FD-6D0C390417B4}"/>
                </a:ext>
              </a:extLst>
            </p:cNvPr>
            <p:cNvSpPr txBox="1"/>
            <p:nvPr/>
          </p:nvSpPr>
          <p:spPr>
            <a:xfrm>
              <a:off x="4665753" y="8359307"/>
              <a:ext cx="1744121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CA" b="0" dirty="0">
                  <a:solidFill>
                    <a:srgbClr val="201F1E"/>
                  </a:solidFill>
                  <a:latin typeface="+mj-lt"/>
                </a:rPr>
                <a:t>First steps into Incremental Learning</a:t>
              </a:r>
              <a:endParaRPr lang="en-CA" b="0" i="0" dirty="0">
                <a:solidFill>
                  <a:srgbClr val="201F1E"/>
                </a:solidFill>
                <a:effectLst/>
                <a:latin typeface="+mj-lt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8E0361A-B7B4-4D44-915A-88F4A387DC97}"/>
              </a:ext>
            </a:extLst>
          </p:cNvPr>
          <p:cNvGrpSpPr/>
          <p:nvPr/>
        </p:nvGrpSpPr>
        <p:grpSpPr>
          <a:xfrm>
            <a:off x="2193278" y="5661207"/>
            <a:ext cx="19352779" cy="1561368"/>
            <a:chOff x="2193278" y="4563831"/>
            <a:chExt cx="19352779" cy="1561368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14E9D76C-BAD1-534A-92BA-D3D65F27C81E}"/>
                </a:ext>
              </a:extLst>
            </p:cNvPr>
            <p:cNvSpPr txBox="1">
              <a:spLocks/>
            </p:cNvSpPr>
            <p:nvPr/>
          </p:nvSpPr>
          <p:spPr>
            <a:xfrm>
              <a:off x="2193278" y="4563831"/>
              <a:ext cx="1498600" cy="1561368"/>
            </a:xfrm>
            <a:prstGeom prst="rect">
              <a:avLst/>
            </a:prstGeom>
          </p:spPr>
          <p:txBody>
            <a:bodyPr/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9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GB" b="0" dirty="0">
                  <a:solidFill>
                    <a:srgbClr val="FF0000"/>
                  </a:solidFill>
                  <a:latin typeface="Esade" panose="020A0503070902020203" pitchFamily="18" charset="0"/>
                </a:rPr>
                <a:t>01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D26013-E23E-408A-9B8F-17BBC9E65EC5}"/>
                </a:ext>
              </a:extLst>
            </p:cNvPr>
            <p:cNvSpPr txBox="1"/>
            <p:nvPr/>
          </p:nvSpPr>
          <p:spPr>
            <a:xfrm>
              <a:off x="4665752" y="5079550"/>
              <a:ext cx="1688030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GB" b="0" dirty="0">
                  <a:solidFill>
                    <a:srgbClr val="FF0000"/>
                  </a:solidFill>
                  <a:latin typeface="+mj-lt"/>
                </a:rPr>
                <a:t>Generalization of the regularization term. Results with toy problems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6521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4BD26145-7EBC-5D48-BD09-7C828B5C3ECA}"/>
              </a:ext>
            </a:extLst>
          </p:cNvPr>
          <p:cNvSpPr/>
          <p:nvPr/>
        </p:nvSpPr>
        <p:spPr>
          <a:xfrm>
            <a:off x="759199" y="1723283"/>
            <a:ext cx="2300290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dirty="0">
                <a:solidFill>
                  <a:schemeClr val="tx1"/>
                </a:solidFill>
                <a:latin typeface="Esade" panose="020A0503070902020203" pitchFamily="18" charset="0"/>
              </a:rPr>
              <a:t>Generalization of the regularization term: </a:t>
            </a:r>
          </a:p>
          <a:p>
            <a:r>
              <a:rPr lang="en-US" sz="9600" i="1" dirty="0">
                <a:solidFill>
                  <a:schemeClr val="tx1"/>
                </a:solidFill>
                <a:latin typeface="Esade" panose="020A0503070902020203" pitchFamily="18" charset="0"/>
              </a:rPr>
              <a:t>results with toy problems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6C18CB3-2AC7-D7A9-2289-C8AB6499C1B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B61CA82-F668-3A21-975F-15E4298D2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0825"/>
            <a:ext cx="11792615" cy="695837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3EF3FDA-42FF-A2AF-857D-89B7DEE36A1D}"/>
              </a:ext>
            </a:extLst>
          </p:cNvPr>
          <p:cNvSpPr txBox="1"/>
          <p:nvPr/>
        </p:nvSpPr>
        <p:spPr>
          <a:xfrm>
            <a:off x="9860904" y="8466819"/>
            <a:ext cx="1632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N = 150</a:t>
            </a:r>
            <a:endParaRPr lang="en-US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883B0AB-AA83-C224-AB2B-92999BDD0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6370824"/>
            <a:ext cx="11870169" cy="6958375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6C429E32-7861-65E3-5001-6B07BDBC4BC3}"/>
              </a:ext>
            </a:extLst>
          </p:cNvPr>
          <p:cNvSpPr txBox="1"/>
          <p:nvPr/>
        </p:nvSpPr>
        <p:spPr>
          <a:xfrm>
            <a:off x="22232006" y="8466819"/>
            <a:ext cx="1404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N = 75</a:t>
            </a:r>
            <a:endParaRPr lang="en-U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57B6DB0-ACD8-4FE5-6E32-EE2EF070B24A}"/>
              </a:ext>
            </a:extLst>
          </p:cNvPr>
          <p:cNvSpPr txBox="1"/>
          <p:nvPr/>
        </p:nvSpPr>
        <p:spPr>
          <a:xfrm>
            <a:off x="9860904" y="5237652"/>
            <a:ext cx="40062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0" dirty="0" err="1"/>
              <a:t>Spirals</a:t>
            </a:r>
            <a:r>
              <a:rPr lang="es-ES" sz="4000" b="0" dirty="0"/>
              <a:t> </a:t>
            </a:r>
            <a:r>
              <a:rPr lang="es-ES" sz="4000" b="0" dirty="0" err="1"/>
              <a:t>database</a:t>
            </a:r>
            <a:endParaRPr lang="en-US" sz="4000" b="0" dirty="0"/>
          </a:p>
        </p:txBody>
      </p:sp>
    </p:spTree>
    <p:extLst>
      <p:ext uri="{BB962C8B-B14F-4D97-AF65-F5344CB8AC3E}">
        <p14:creationId xmlns:p14="http://schemas.microsoft.com/office/powerpoint/2010/main" val="2902346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6C18CB3-2AC7-D7A9-2289-C8AB6499C1B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9F142E9-E23C-FC1E-1C92-47CB11BB7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3818" y="1016853"/>
            <a:ext cx="9155392" cy="652594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FC51320-7D7F-B0F1-AB7D-A526D2272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902" y="1016853"/>
            <a:ext cx="9403415" cy="652594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28C7016-FE70-3B75-F360-CB781CD8C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86" y="7542795"/>
            <a:ext cx="10306248" cy="600267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5F1C0DD-90C7-AFE5-4F0C-5FEDA91EF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39327" y="7542795"/>
            <a:ext cx="10120214" cy="6002676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6402FF5A-28A4-6464-7E43-6877B9A50EC3}"/>
              </a:ext>
            </a:extLst>
          </p:cNvPr>
          <p:cNvSpPr txBox="1"/>
          <p:nvPr/>
        </p:nvSpPr>
        <p:spPr>
          <a:xfrm>
            <a:off x="6876271" y="541596"/>
            <a:ext cx="1632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N = 150</a:t>
            </a:r>
            <a:endParaRPr lang="en-U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C3CC4AB-1A50-58B4-0095-EC7519A71175}"/>
              </a:ext>
            </a:extLst>
          </p:cNvPr>
          <p:cNvSpPr txBox="1"/>
          <p:nvPr/>
        </p:nvSpPr>
        <p:spPr>
          <a:xfrm>
            <a:off x="18498858" y="541596"/>
            <a:ext cx="1404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N = 75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21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0FEFADA-B350-C445-8575-2FBDBE45C2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 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BD06A0-6E4E-AE4E-BCDC-702BFE3D70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BD26145-7EBC-5D48-BD09-7C828B5C3ECA}"/>
              </a:ext>
            </a:extLst>
          </p:cNvPr>
          <p:cNvSpPr/>
          <p:nvPr/>
        </p:nvSpPr>
        <p:spPr>
          <a:xfrm>
            <a:off x="1366617" y="1897393"/>
            <a:ext cx="755206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600" dirty="0">
                <a:solidFill>
                  <a:schemeClr val="tx1"/>
                </a:solidFill>
                <a:latin typeface="Esade" panose="020A0503070902020203" pitchFamily="18" charset="0"/>
              </a:rPr>
              <a:t>Current Status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7E6CAB5-71CB-45CB-AE30-E0F13DB1D18C}"/>
              </a:ext>
            </a:extLst>
          </p:cNvPr>
          <p:cNvGrpSpPr/>
          <p:nvPr/>
        </p:nvGrpSpPr>
        <p:grpSpPr>
          <a:xfrm>
            <a:off x="1671638" y="7744635"/>
            <a:ext cx="20435327" cy="1561368"/>
            <a:chOff x="1671638" y="7769265"/>
            <a:chExt cx="20435327" cy="1561368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12364ACE-4188-D643-8960-7EF839335230}"/>
                </a:ext>
              </a:extLst>
            </p:cNvPr>
            <p:cNvSpPr txBox="1">
              <a:spLocks/>
            </p:cNvSpPr>
            <p:nvPr/>
          </p:nvSpPr>
          <p:spPr>
            <a:xfrm>
              <a:off x="1671638" y="7769265"/>
              <a:ext cx="2020240" cy="1561368"/>
            </a:xfrm>
            <a:prstGeom prst="rect">
              <a:avLst/>
            </a:prstGeom>
          </p:spPr>
          <p:txBody>
            <a:bodyPr/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9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GB" b="0" dirty="0">
                  <a:solidFill>
                    <a:srgbClr val="FF0000"/>
                  </a:solidFill>
                  <a:latin typeface="Esade" panose="020A0503070902020203" pitchFamily="18" charset="0"/>
                </a:rPr>
                <a:t>02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0F811BB-B85D-074A-95FD-6D0C390417B4}"/>
                </a:ext>
              </a:extLst>
            </p:cNvPr>
            <p:cNvSpPr txBox="1"/>
            <p:nvPr/>
          </p:nvSpPr>
          <p:spPr>
            <a:xfrm>
              <a:off x="4665753" y="8359307"/>
              <a:ext cx="1744121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CA" b="0" dirty="0">
                  <a:solidFill>
                    <a:srgbClr val="FF0000"/>
                  </a:solidFill>
                  <a:latin typeface="+mj-lt"/>
                </a:rPr>
                <a:t>First steps into Incremental Learning</a:t>
              </a:r>
              <a:endParaRPr lang="en-CA" b="0" i="0" dirty="0">
                <a:solidFill>
                  <a:srgbClr val="FF0000"/>
                </a:solidFill>
                <a:effectLst/>
                <a:latin typeface="+mj-lt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8E0361A-B7B4-4D44-915A-88F4A387DC97}"/>
              </a:ext>
            </a:extLst>
          </p:cNvPr>
          <p:cNvGrpSpPr/>
          <p:nvPr/>
        </p:nvGrpSpPr>
        <p:grpSpPr>
          <a:xfrm>
            <a:off x="2193278" y="5037752"/>
            <a:ext cx="19352779" cy="1561368"/>
            <a:chOff x="2193278" y="4563831"/>
            <a:chExt cx="19352779" cy="1561368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14E9D76C-BAD1-534A-92BA-D3D65F27C81E}"/>
                </a:ext>
              </a:extLst>
            </p:cNvPr>
            <p:cNvSpPr txBox="1">
              <a:spLocks/>
            </p:cNvSpPr>
            <p:nvPr/>
          </p:nvSpPr>
          <p:spPr>
            <a:xfrm>
              <a:off x="2193278" y="4563831"/>
              <a:ext cx="1498600" cy="1561368"/>
            </a:xfrm>
            <a:prstGeom prst="rect">
              <a:avLst/>
            </a:prstGeom>
          </p:spPr>
          <p:txBody>
            <a:bodyPr/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9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GB" b="0" dirty="0">
                  <a:solidFill>
                    <a:srgbClr val="000B32"/>
                  </a:solidFill>
                  <a:latin typeface="Esade" panose="020A0503070902020203" pitchFamily="18" charset="0"/>
                </a:rPr>
                <a:t>01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D26013-E23E-408A-9B8F-17BBC9E65EC5}"/>
                </a:ext>
              </a:extLst>
            </p:cNvPr>
            <p:cNvSpPr txBox="1"/>
            <p:nvPr/>
          </p:nvSpPr>
          <p:spPr>
            <a:xfrm>
              <a:off x="4665752" y="5079550"/>
              <a:ext cx="1688030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s-ES" b="0" dirty="0" err="1">
                  <a:solidFill>
                    <a:srgbClr val="000B32"/>
                  </a:solidFill>
                  <a:latin typeface="+mj-lt"/>
                </a:rPr>
                <a:t>Generalization</a:t>
              </a:r>
              <a:r>
                <a:rPr lang="es-ES" b="0" dirty="0">
                  <a:solidFill>
                    <a:srgbClr val="000B32"/>
                  </a:solidFill>
                  <a:latin typeface="+mj-lt"/>
                </a:rPr>
                <a:t> </a:t>
              </a:r>
              <a:r>
                <a:rPr lang="es-ES" b="0" dirty="0" err="1">
                  <a:solidFill>
                    <a:srgbClr val="000B32"/>
                  </a:solidFill>
                  <a:latin typeface="+mj-lt"/>
                </a:rPr>
                <a:t>of</a:t>
              </a:r>
              <a:r>
                <a:rPr lang="es-ES" b="0" dirty="0">
                  <a:solidFill>
                    <a:srgbClr val="000B32"/>
                  </a:solidFill>
                  <a:latin typeface="+mj-lt"/>
                </a:rPr>
                <a:t> </a:t>
              </a:r>
              <a:r>
                <a:rPr lang="es-ES" b="0" dirty="0" err="1">
                  <a:solidFill>
                    <a:srgbClr val="000B32"/>
                  </a:solidFill>
                  <a:latin typeface="+mj-lt"/>
                </a:rPr>
                <a:t>the</a:t>
              </a:r>
              <a:r>
                <a:rPr lang="es-ES" b="0" dirty="0">
                  <a:solidFill>
                    <a:srgbClr val="000B32"/>
                  </a:solidFill>
                  <a:latin typeface="+mj-lt"/>
                </a:rPr>
                <a:t> r</a:t>
              </a:r>
              <a:r>
                <a:rPr lang="en-US" b="0" dirty="0" err="1">
                  <a:solidFill>
                    <a:srgbClr val="000B32"/>
                  </a:solidFill>
                  <a:latin typeface="+mj-lt"/>
                </a:rPr>
                <a:t>egularization</a:t>
              </a:r>
              <a:r>
                <a:rPr lang="en-US" b="0" dirty="0">
                  <a:solidFill>
                    <a:srgbClr val="000B32"/>
                  </a:solidFill>
                  <a:latin typeface="+mj-lt"/>
                </a:rPr>
                <a:t> term. Results with toy problems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143378"/>
      </p:ext>
    </p:extLst>
  </p:cSld>
  <p:clrMapOvr>
    <a:masterClrMapping/>
  </p:clrMapOvr>
</p:sld>
</file>

<file path=ppt/theme/theme1.xml><?xml version="1.0" encoding="utf-8"?>
<a:theme xmlns:a="http://schemas.openxmlformats.org/drawingml/2006/main" name="2_Custom Design">
  <a:themeElements>
    <a:clrScheme name="ESADE COLORS">
      <a:dk1>
        <a:srgbClr val="000B32"/>
      </a:dk1>
      <a:lt1>
        <a:srgbClr val="EDEDFB"/>
      </a:lt1>
      <a:dk2>
        <a:srgbClr val="224BB9"/>
      </a:dk2>
      <a:lt2>
        <a:srgbClr val="F1595C"/>
      </a:lt2>
      <a:accent1>
        <a:srgbClr val="F9B937"/>
      </a:accent1>
      <a:accent2>
        <a:srgbClr val="00AE88"/>
      </a:accent2>
      <a:accent3>
        <a:srgbClr val="224BB9"/>
      </a:accent3>
      <a:accent4>
        <a:srgbClr val="F1595C"/>
      </a:accent4>
      <a:accent5>
        <a:srgbClr val="F9B937"/>
      </a:accent5>
      <a:accent6>
        <a:srgbClr val="00AE88"/>
      </a:accent6>
      <a:hlink>
        <a:srgbClr val="EDEDFB"/>
      </a:hlink>
      <a:folHlink>
        <a:srgbClr val="00AE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Custom Design">
  <a:themeElements>
    <a:clrScheme name="ESADE COLORS">
      <a:dk1>
        <a:srgbClr val="000B32"/>
      </a:dk1>
      <a:lt1>
        <a:srgbClr val="EDEDFB"/>
      </a:lt1>
      <a:dk2>
        <a:srgbClr val="224BB9"/>
      </a:dk2>
      <a:lt2>
        <a:srgbClr val="F1595C"/>
      </a:lt2>
      <a:accent1>
        <a:srgbClr val="F9B937"/>
      </a:accent1>
      <a:accent2>
        <a:srgbClr val="00AE88"/>
      </a:accent2>
      <a:accent3>
        <a:srgbClr val="224BB9"/>
      </a:accent3>
      <a:accent4>
        <a:srgbClr val="F1595C"/>
      </a:accent4>
      <a:accent5>
        <a:srgbClr val="F9B937"/>
      </a:accent5>
      <a:accent6>
        <a:srgbClr val="00AE88"/>
      </a:accent6>
      <a:hlink>
        <a:srgbClr val="EDEDFB"/>
      </a:hlink>
      <a:folHlink>
        <a:srgbClr val="00AE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ESADE COLORS">
      <a:dk1>
        <a:srgbClr val="000B32"/>
      </a:dk1>
      <a:lt1>
        <a:srgbClr val="EDEDFB"/>
      </a:lt1>
      <a:dk2>
        <a:srgbClr val="224BB9"/>
      </a:dk2>
      <a:lt2>
        <a:srgbClr val="F1595C"/>
      </a:lt2>
      <a:accent1>
        <a:srgbClr val="F9B937"/>
      </a:accent1>
      <a:accent2>
        <a:srgbClr val="00AE88"/>
      </a:accent2>
      <a:accent3>
        <a:srgbClr val="224BB9"/>
      </a:accent3>
      <a:accent4>
        <a:srgbClr val="F1595C"/>
      </a:accent4>
      <a:accent5>
        <a:srgbClr val="F9B937"/>
      </a:accent5>
      <a:accent6>
        <a:srgbClr val="00AE88"/>
      </a:accent6>
      <a:hlink>
        <a:srgbClr val="EDEDFB"/>
      </a:hlink>
      <a:folHlink>
        <a:srgbClr val="00AE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Custom Design">
  <a:themeElements>
    <a:clrScheme name="ESADE COLORS">
      <a:dk1>
        <a:srgbClr val="000B32"/>
      </a:dk1>
      <a:lt1>
        <a:srgbClr val="EDEDFB"/>
      </a:lt1>
      <a:dk2>
        <a:srgbClr val="224BB9"/>
      </a:dk2>
      <a:lt2>
        <a:srgbClr val="F1595C"/>
      </a:lt2>
      <a:accent1>
        <a:srgbClr val="F9B937"/>
      </a:accent1>
      <a:accent2>
        <a:srgbClr val="00AE88"/>
      </a:accent2>
      <a:accent3>
        <a:srgbClr val="224BB9"/>
      </a:accent3>
      <a:accent4>
        <a:srgbClr val="F1595C"/>
      </a:accent4>
      <a:accent5>
        <a:srgbClr val="F9B937"/>
      </a:accent5>
      <a:accent6>
        <a:srgbClr val="00AE88"/>
      </a:accent6>
      <a:hlink>
        <a:srgbClr val="EDEDFB"/>
      </a:hlink>
      <a:folHlink>
        <a:srgbClr val="00AE8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61226"/>
      </a:accent1>
      <a:accent2>
        <a:srgbClr val="8A8D8F"/>
      </a:accent2>
      <a:accent3>
        <a:srgbClr val="150A15"/>
      </a:accent3>
      <a:accent4>
        <a:srgbClr val="100810"/>
      </a:accent4>
      <a:accent5>
        <a:srgbClr val="0B050B"/>
      </a:accent5>
      <a:accent6>
        <a:srgbClr val="060306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Esade_PowerPoint_Template</Template>
  <TotalTime>5557</TotalTime>
  <Words>273</Words>
  <Application>Microsoft Macintosh PowerPoint</Application>
  <PresentationFormat>Personalizado</PresentationFormat>
  <Paragraphs>61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14</vt:i4>
      </vt:variant>
    </vt:vector>
  </HeadingPairs>
  <TitlesOfParts>
    <vt:vector size="28" baseType="lpstr">
      <vt:lpstr>Arial</vt:lpstr>
      <vt:lpstr>Arial Regular</vt:lpstr>
      <vt:lpstr>Calibri</vt:lpstr>
      <vt:lpstr>Cambria Math</vt:lpstr>
      <vt:lpstr>Esade</vt:lpstr>
      <vt:lpstr>Esade Bold</vt:lpstr>
      <vt:lpstr>Esade Regular</vt:lpstr>
      <vt:lpstr>Lucida Grande</vt:lpstr>
      <vt:lpstr>Mabry Pro</vt:lpstr>
      <vt:lpstr>MABRYPRO-LIGHT</vt:lpstr>
      <vt:lpstr>2_Custom Design</vt:lpstr>
      <vt:lpstr>3_Custom Design</vt:lpstr>
      <vt:lpstr>1_Custom Design</vt:lpstr>
      <vt:lpstr>Custom Design</vt:lpstr>
      <vt:lpstr>Presentación de PowerPoint</vt:lpstr>
      <vt:lpstr>01 – Previous meeting wrap up</vt:lpstr>
      <vt:lpstr>01</vt:lpstr>
      <vt:lpstr>Presentación de PowerPoint</vt:lpstr>
      <vt:lpstr>03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04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Membrive Agustin, Lidia</dc:creator>
  <cp:lastModifiedBy>Nin Guerrero, Jordi</cp:lastModifiedBy>
  <cp:revision>55</cp:revision>
  <dcterms:created xsi:type="dcterms:W3CDTF">2019-09-29T15:44:29Z</dcterms:created>
  <dcterms:modified xsi:type="dcterms:W3CDTF">2022-09-23T07:03:51Z</dcterms:modified>
</cp:coreProperties>
</file>